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14"/>
  </p:handoutMasterIdLst>
  <p:sldIdLst>
    <p:sldId id="4487" r:id="rId3"/>
    <p:sldId id="4488" r:id="rId5"/>
    <p:sldId id="4489" r:id="rId6"/>
    <p:sldId id="4473" r:id="rId7"/>
    <p:sldId id="4509" r:id="rId8"/>
    <p:sldId id="4490" r:id="rId9"/>
    <p:sldId id="4471" r:id="rId10"/>
    <p:sldId id="4491" r:id="rId11"/>
    <p:sldId id="4419" r:id="rId12"/>
    <p:sldId id="4493" r:id="rId13"/>
  </p:sldIdLst>
  <p:sldSz cx="12858750" cy="7232650"/>
  <p:notesSz cx="6858000" cy="9144000"/>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D14E5B"/>
    <a:srgbClr val="CA8F45"/>
    <a:srgbClr val="4BC1DD"/>
    <a:srgbClr val="58A9CC"/>
    <a:srgbClr val="0C2744"/>
    <a:srgbClr val="29ABE2"/>
    <a:srgbClr val="FFC000"/>
    <a:srgbClr val="5CBA46"/>
    <a:srgbClr val="0093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9" autoAdjust="0"/>
    <p:restoredTop sz="95274" autoAdjust="0"/>
  </p:normalViewPr>
  <p:slideViewPr>
    <p:cSldViewPr>
      <p:cViewPr varScale="1">
        <p:scale>
          <a:sx n="110" d="100"/>
          <a:sy n="110" d="100"/>
        </p:scale>
        <p:origin x="288" y="102"/>
      </p:cViewPr>
      <p:guideLst>
        <p:guide orient="horz" pos="302"/>
        <p:guide pos="4082"/>
        <p:guide pos="540"/>
        <p:guide orient="horz" pos="4183"/>
        <p:guide pos="7508"/>
        <p:guide pos="6908"/>
      </p:guideLst>
    </p:cSldViewPr>
  </p:slideViewPr>
  <p:outlineViewPr>
    <p:cViewPr>
      <p:scale>
        <a:sx n="100" d="100"/>
        <a:sy n="100" d="100"/>
      </p:scale>
      <p:origin x="0" y="-1037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hdphoto1.wdp>
</file>

<file path=ppt/media/image1.png>
</file>

<file path=ppt/media/image2.png>
</file>

<file path=ppt/media/image3.jpeg>
</file>

<file path=ppt/media/image4.jpeg>
</file>

<file path=ppt/media/image5.jpeg>
</file>

<file path=ppt/media/image6.jpeg>
</file>

<file path=ppt/media/image7.png>
</file>

<file path=ppt/media/image8.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BF82D2-7A68-459D-A996-9BDDA2518FA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E01EE5D-26FB-46D5-A381-ECFB35BF1D34}"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32BF82D2-7A68-459D-A996-9BDDA2518FA4}" type="datetimeFigureOut">
              <a:rPr lang="zh-CN" altLang="en-US" smtClean="0"/>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3E01EE5D-26FB-46D5-A381-ECFB35BF1D3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1.mp3"/><Relationship Id="rId3" Type="http://schemas.openxmlformats.org/officeDocument/2006/relationships/audio" Target="../media/media1.mp3"/><Relationship Id="rId2" Type="http://schemas.microsoft.com/office/2007/relationships/hdphoto" Target="../media/hdphoto1.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microsoft.com/office/2007/relationships/hdphoto" Target="../media/hdphoto1.wdp"/><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0" Type="http://schemas.openxmlformats.org/officeDocument/2006/relationships/notesSlide" Target="../notesSlides/notesSlide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5.jpe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image" Target="../media/image8.jpe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任意多边形 14"/>
          <p:cNvSpPr/>
          <p:nvPr/>
        </p:nvSpPr>
        <p:spPr bwMode="auto">
          <a:xfrm>
            <a:off x="2" y="0"/>
            <a:ext cx="12858746" cy="3590985"/>
          </a:xfrm>
          <a:custGeom>
            <a:avLst/>
            <a:gdLst>
              <a:gd name="connsiteX0" fmla="*/ 0 w 10410960"/>
              <a:gd name="connsiteY0" fmla="*/ 0 h 3590985"/>
              <a:gd name="connsiteX1" fmla="*/ 1735159 w 10410960"/>
              <a:gd name="connsiteY1" fmla="*/ 0 h 3590985"/>
              <a:gd name="connsiteX2" fmla="*/ 1735159 w 10410960"/>
              <a:gd name="connsiteY2" fmla="*/ 2307111 h 3590985"/>
              <a:gd name="connsiteX3" fmla="*/ 0 w 10410960"/>
              <a:gd name="connsiteY3" fmla="*/ 1882371 h 3590985"/>
              <a:gd name="connsiteX4" fmla="*/ 8675800 w 10410960"/>
              <a:gd name="connsiteY4" fmla="*/ 0 h 3590985"/>
              <a:gd name="connsiteX5" fmla="*/ 10410960 w 10410960"/>
              <a:gd name="connsiteY5" fmla="*/ 0 h 3590985"/>
              <a:gd name="connsiteX6" fmla="*/ 10410960 w 10410960"/>
              <a:gd name="connsiteY6" fmla="*/ 1882370 h 3590985"/>
              <a:gd name="connsiteX7" fmla="*/ 8675801 w 10410960"/>
              <a:gd name="connsiteY7" fmla="*/ 2736677 h 3590985"/>
              <a:gd name="connsiteX8" fmla="*/ 8675801 w 10410960"/>
              <a:gd name="connsiteY8" fmla="*/ 2736678 h 3590985"/>
              <a:gd name="connsiteX9" fmla="*/ 6943054 w 10410960"/>
              <a:gd name="connsiteY9" fmla="*/ 3590985 h 3590985"/>
              <a:gd name="connsiteX10" fmla="*/ 5207894 w 10410960"/>
              <a:gd name="connsiteY10" fmla="*/ 3161418 h 3590985"/>
              <a:gd name="connsiteX11" fmla="*/ 5207894 w 10410960"/>
              <a:gd name="connsiteY11" fmla="*/ 3161417 h 3590985"/>
              <a:gd name="connsiteX12" fmla="*/ 3470320 w 10410960"/>
              <a:gd name="connsiteY12" fmla="*/ 2736677 h 3590985"/>
              <a:gd name="connsiteX13" fmla="*/ 1735161 w 10410960"/>
              <a:gd name="connsiteY13" fmla="*/ 2307111 h 3590985"/>
              <a:gd name="connsiteX14" fmla="*/ 1735161 w 10410960"/>
              <a:gd name="connsiteY14" fmla="*/ 0 h 3590985"/>
              <a:gd name="connsiteX15" fmla="*/ 3470320 w 10410960"/>
              <a:gd name="connsiteY15" fmla="*/ 0 h 3590985"/>
              <a:gd name="connsiteX16" fmla="*/ 3470320 w 10410960"/>
              <a:gd name="connsiteY16" fmla="*/ 0 h 3590985"/>
              <a:gd name="connsiteX17" fmla="*/ 5207894 w 10410960"/>
              <a:gd name="connsiteY17" fmla="*/ 0 h 3590985"/>
              <a:gd name="connsiteX18" fmla="*/ 5207894 w 10410960"/>
              <a:gd name="connsiteY18" fmla="*/ 1 h 3590985"/>
              <a:gd name="connsiteX19" fmla="*/ 6943054 w 10410960"/>
              <a:gd name="connsiteY19" fmla="*/ 1 h 3590985"/>
              <a:gd name="connsiteX20" fmla="*/ 6943054 w 10410960"/>
              <a:gd name="connsiteY20" fmla="*/ 1 h 3590985"/>
              <a:gd name="connsiteX21" fmla="*/ 8675800 w 10410960"/>
              <a:gd name="connsiteY21" fmla="*/ 1 h 359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10960" h="3590985">
                <a:moveTo>
                  <a:pt x="0" y="0"/>
                </a:moveTo>
                <a:lnTo>
                  <a:pt x="1735159" y="0"/>
                </a:lnTo>
                <a:lnTo>
                  <a:pt x="1735159" y="2307111"/>
                </a:lnTo>
                <a:lnTo>
                  <a:pt x="0" y="1882371"/>
                </a:lnTo>
                <a:close/>
                <a:moveTo>
                  <a:pt x="8675800" y="0"/>
                </a:moveTo>
                <a:lnTo>
                  <a:pt x="10410960" y="0"/>
                </a:lnTo>
                <a:lnTo>
                  <a:pt x="10410960" y="1882370"/>
                </a:lnTo>
                <a:lnTo>
                  <a:pt x="8675801" y="2736677"/>
                </a:lnTo>
                <a:lnTo>
                  <a:pt x="8675801" y="2736678"/>
                </a:lnTo>
                <a:lnTo>
                  <a:pt x="6943054" y="3590985"/>
                </a:lnTo>
                <a:lnTo>
                  <a:pt x="5207894" y="3161418"/>
                </a:lnTo>
                <a:lnTo>
                  <a:pt x="5207894" y="3161417"/>
                </a:lnTo>
                <a:lnTo>
                  <a:pt x="3470320" y="2736677"/>
                </a:lnTo>
                <a:lnTo>
                  <a:pt x="1735161" y="2307111"/>
                </a:lnTo>
                <a:lnTo>
                  <a:pt x="1735161" y="0"/>
                </a:lnTo>
                <a:lnTo>
                  <a:pt x="3470320" y="0"/>
                </a:lnTo>
                <a:lnTo>
                  <a:pt x="3470320" y="0"/>
                </a:lnTo>
                <a:lnTo>
                  <a:pt x="5207894" y="0"/>
                </a:lnTo>
                <a:lnTo>
                  <a:pt x="5207894" y="1"/>
                </a:lnTo>
                <a:lnTo>
                  <a:pt x="6943054" y="1"/>
                </a:lnTo>
                <a:lnTo>
                  <a:pt x="6943054" y="1"/>
                </a:lnTo>
                <a:lnTo>
                  <a:pt x="8675800" y="1"/>
                </a:lnTo>
                <a:close/>
              </a:path>
            </a:pathLst>
          </a:custGeom>
          <a:blipFill dpi="0" rotWithShape="1">
            <a:blip r:embed="rId1">
              <a:grayscl/>
              <a:extLst>
                <a:ext uri="{BEBA8EAE-BF5A-486C-A8C5-ECC9F3942E4B}">
                  <a14:imgProps xmlns:a14="http://schemas.microsoft.com/office/drawing/2010/main">
                    <a14:imgLayer r:embed="rId2">
                      <a14:imgEffect>
                        <a14:brightnessContrast bright="20000" contrast="-40000"/>
                      </a14:imgEffect>
                      <a14:imgEffect>
                        <a14:sharpenSoften amount="25000"/>
                      </a14:imgEffect>
                    </a14:imgLayer>
                  </a14:imgProps>
                </a:ext>
                <a:ext uri="{28A0092B-C50C-407E-A947-70E740481C1C}">
                  <a14:useLocalDpi xmlns:a14="http://schemas.microsoft.com/office/drawing/2010/main" val="0"/>
                </a:ext>
              </a:extLst>
            </a:blip>
            <a:srcRect/>
            <a:stretch>
              <a:fillRect t="-63724" b="-50636"/>
            </a:stretch>
          </a:blipFill>
          <a:ln w="0">
            <a:noFill/>
            <a:prstDash val="solid"/>
            <a:round/>
          </a:ln>
        </p:spPr>
        <p:txBody>
          <a:bodyPr vert="horz" wrap="square" lIns="128580" tIns="64290" rIns="128580" bIns="64290" numCol="1" anchor="t" anchorCtr="0" compatLnSpc="1">
            <a:noAutofit/>
          </a:bodyPr>
          <a:lstStyle/>
          <a:p>
            <a:endParaRPr lang="zh-CN" altLang="en-US"/>
          </a:p>
        </p:txBody>
      </p:sp>
      <p:sp>
        <p:nvSpPr>
          <p:cNvPr id="12" name="Freeform 12"/>
          <p:cNvSpPr/>
          <p:nvPr/>
        </p:nvSpPr>
        <p:spPr bwMode="auto">
          <a:xfrm>
            <a:off x="1" y="2041649"/>
            <a:ext cx="8575479" cy="1708614"/>
          </a:xfrm>
          <a:custGeom>
            <a:avLst/>
            <a:gdLst>
              <a:gd name="T0" fmla="*/ 0 w 2877"/>
              <a:gd name="T1" fmla="*/ 0 h 708"/>
              <a:gd name="T2" fmla="*/ 2877 w 2877"/>
              <a:gd name="T3" fmla="*/ 708 h 708"/>
              <a:gd name="T4" fmla="*/ 0 w 2877"/>
              <a:gd name="T5" fmla="*/ 270 h 708"/>
              <a:gd name="T6" fmla="*/ 0 w 2877"/>
              <a:gd name="T7" fmla="*/ 0 h 708"/>
            </a:gdLst>
            <a:ahLst/>
            <a:cxnLst>
              <a:cxn ang="0">
                <a:pos x="T0" y="T1"/>
              </a:cxn>
              <a:cxn ang="0">
                <a:pos x="T2" y="T3"/>
              </a:cxn>
              <a:cxn ang="0">
                <a:pos x="T4" y="T5"/>
              </a:cxn>
              <a:cxn ang="0">
                <a:pos x="T6" y="T7"/>
              </a:cxn>
            </a:cxnLst>
            <a:rect l="0" t="0" r="r" b="b"/>
            <a:pathLst>
              <a:path w="2877" h="708">
                <a:moveTo>
                  <a:pt x="0" y="0"/>
                </a:moveTo>
                <a:lnTo>
                  <a:pt x="2877" y="708"/>
                </a:lnTo>
                <a:lnTo>
                  <a:pt x="0" y="270"/>
                </a:lnTo>
                <a:lnTo>
                  <a:pt x="0" y="0"/>
                </a:lnTo>
                <a:close/>
              </a:path>
            </a:pathLst>
          </a:custGeom>
          <a:solidFill>
            <a:schemeClr val="accent2"/>
          </a:solidFill>
          <a:ln w="0">
            <a:noFill/>
            <a:prstDash val="solid"/>
            <a:round/>
          </a:ln>
        </p:spPr>
        <p:txBody>
          <a:bodyPr vert="horz" wrap="square" lIns="128580" tIns="64290" rIns="128580" bIns="64290" numCol="1" anchor="t" anchorCtr="0" compatLnSpc="1"/>
          <a:lstStyle/>
          <a:p>
            <a:endParaRPr lang="zh-CN" altLang="en-US"/>
          </a:p>
        </p:txBody>
      </p:sp>
      <p:sp>
        <p:nvSpPr>
          <p:cNvPr id="13" name="Freeform 13"/>
          <p:cNvSpPr/>
          <p:nvPr/>
        </p:nvSpPr>
        <p:spPr bwMode="auto">
          <a:xfrm>
            <a:off x="8575481" y="2041649"/>
            <a:ext cx="4283270" cy="1708614"/>
          </a:xfrm>
          <a:custGeom>
            <a:avLst/>
            <a:gdLst>
              <a:gd name="T0" fmla="*/ 1437 w 1437"/>
              <a:gd name="T1" fmla="*/ 0 h 708"/>
              <a:gd name="T2" fmla="*/ 1437 w 1437"/>
              <a:gd name="T3" fmla="*/ 270 h 708"/>
              <a:gd name="T4" fmla="*/ 0 w 1437"/>
              <a:gd name="T5" fmla="*/ 708 h 708"/>
              <a:gd name="T6" fmla="*/ 1437 w 1437"/>
              <a:gd name="T7" fmla="*/ 0 h 708"/>
            </a:gdLst>
            <a:ahLst/>
            <a:cxnLst>
              <a:cxn ang="0">
                <a:pos x="T0" y="T1"/>
              </a:cxn>
              <a:cxn ang="0">
                <a:pos x="T2" y="T3"/>
              </a:cxn>
              <a:cxn ang="0">
                <a:pos x="T4" y="T5"/>
              </a:cxn>
              <a:cxn ang="0">
                <a:pos x="T6" y="T7"/>
              </a:cxn>
            </a:cxnLst>
            <a:rect l="0" t="0" r="r" b="b"/>
            <a:pathLst>
              <a:path w="1437" h="708">
                <a:moveTo>
                  <a:pt x="1437" y="0"/>
                </a:moveTo>
                <a:lnTo>
                  <a:pt x="1437" y="270"/>
                </a:lnTo>
                <a:lnTo>
                  <a:pt x="0" y="708"/>
                </a:lnTo>
                <a:lnTo>
                  <a:pt x="1437" y="0"/>
                </a:lnTo>
                <a:close/>
              </a:path>
            </a:pathLst>
          </a:custGeom>
          <a:solidFill>
            <a:schemeClr val="accent2"/>
          </a:solidFill>
          <a:ln w="0">
            <a:noFill/>
            <a:prstDash val="solid"/>
            <a:round/>
          </a:ln>
        </p:spPr>
        <p:txBody>
          <a:bodyPr vert="horz" wrap="square" lIns="128580" tIns="64290" rIns="128580" bIns="64290" numCol="1" anchor="t" anchorCtr="0" compatLnSpc="1"/>
          <a:lstStyle/>
          <a:p>
            <a:endParaRPr lang="zh-CN" altLang="en-US"/>
          </a:p>
        </p:txBody>
      </p:sp>
      <p:sp>
        <p:nvSpPr>
          <p:cNvPr id="14" name="Rectangle 14"/>
          <p:cNvSpPr>
            <a:spLocks noChangeArrowheads="1"/>
          </p:cNvSpPr>
          <p:nvPr/>
        </p:nvSpPr>
        <p:spPr bwMode="auto">
          <a:xfrm>
            <a:off x="2" y="6906855"/>
            <a:ext cx="12858749" cy="325795"/>
          </a:xfrm>
          <a:prstGeom prst="rect">
            <a:avLst/>
          </a:prstGeom>
          <a:solidFill>
            <a:schemeClr val="accent1"/>
          </a:solidFill>
          <a:ln w="0">
            <a:noFill/>
            <a:prstDash val="solid"/>
            <a:miter lim="800000"/>
          </a:ln>
        </p:spPr>
        <p:txBody>
          <a:bodyPr vert="horz" wrap="square" lIns="128580" tIns="64290" rIns="128580" bIns="64290" numCol="1" anchor="t" anchorCtr="0" compatLnSpc="1"/>
          <a:lstStyle/>
          <a:p>
            <a:endParaRPr lang="zh-CN" altLang="en-US"/>
          </a:p>
        </p:txBody>
      </p:sp>
      <p:sp>
        <p:nvSpPr>
          <p:cNvPr id="16" name="矩形 259"/>
          <p:cNvSpPr>
            <a:spLocks noChangeArrowheads="1"/>
          </p:cNvSpPr>
          <p:nvPr/>
        </p:nvSpPr>
        <p:spPr bwMode="auto">
          <a:xfrm>
            <a:off x="7508875" y="5596255"/>
            <a:ext cx="4970780" cy="98488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dirty="0">
                <a:solidFill>
                  <a:schemeClr val="accent2"/>
                </a:solidFill>
                <a:cs typeface="Arial" panose="020B0604020202020204" pitchFamily="34" charset="0"/>
              </a:rPr>
              <a:t>汇报人：王泽睿 </a:t>
            </a:r>
            <a:r>
              <a:rPr lang="en-US" altLang="zh-CN" dirty="0">
                <a:solidFill>
                  <a:schemeClr val="accent2"/>
                </a:solidFill>
                <a:cs typeface="Arial" panose="020B0604020202020204" pitchFamily="34" charset="0"/>
              </a:rPr>
              <a:t>20151104763</a:t>
            </a:r>
            <a:endParaRPr lang="en-US" altLang="zh-CN" dirty="0">
              <a:solidFill>
                <a:schemeClr val="accent2"/>
              </a:solidFill>
              <a:cs typeface="Arial" panose="020B0604020202020204" pitchFamily="34" charset="0"/>
            </a:endParaRPr>
          </a:p>
        </p:txBody>
      </p:sp>
      <p:sp>
        <p:nvSpPr>
          <p:cNvPr id="18" name="矩形 259"/>
          <p:cNvSpPr>
            <a:spLocks noChangeArrowheads="1"/>
          </p:cNvSpPr>
          <p:nvPr/>
        </p:nvSpPr>
        <p:spPr bwMode="auto">
          <a:xfrm>
            <a:off x="313055" y="4006850"/>
            <a:ext cx="13061950" cy="92329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000" b="1" dirty="0" smtClean="0">
                <a:solidFill>
                  <a:schemeClr val="accent2"/>
                </a:solidFill>
                <a:latin typeface="Arial" panose="020B0604020202020204" pitchFamily="34" charset="0"/>
                <a:cs typeface="Arial" panose="020B0604020202020204" pitchFamily="34" charset="0"/>
              </a:rPr>
              <a:t>基于java </a:t>
            </a:r>
            <a:r>
              <a:rPr lang="en-US" altLang="zh-CN" sz="6000" b="1" dirty="0" smtClean="0">
                <a:solidFill>
                  <a:schemeClr val="accent2"/>
                </a:solidFill>
                <a:latin typeface="Arial" panose="020B0604020202020204" pitchFamily="34" charset="0"/>
                <a:cs typeface="Arial" panose="020B0604020202020204" pitchFamily="34" charset="0"/>
              </a:rPr>
              <a:t>EE</a:t>
            </a:r>
            <a:r>
              <a:rPr lang="zh-CN" altLang="en-US" sz="6000" b="1" dirty="0" smtClean="0">
                <a:solidFill>
                  <a:schemeClr val="accent2"/>
                </a:solidFill>
                <a:latin typeface="Arial" panose="020B0604020202020204" pitchFamily="34" charset="0"/>
                <a:cs typeface="Arial" panose="020B0604020202020204" pitchFamily="34" charset="0"/>
              </a:rPr>
              <a:t> 的物业管理系统</a:t>
            </a:r>
            <a:endParaRPr lang="en-US" altLang="zh-CN" sz="6000" b="1" dirty="0">
              <a:solidFill>
                <a:schemeClr val="accent2"/>
              </a:solidFill>
              <a:latin typeface="Arial" panose="020B0604020202020204" pitchFamily="34" charset="0"/>
              <a:cs typeface="Arial" panose="020B0604020202020204" pitchFamily="34" charset="0"/>
            </a:endParaRPr>
          </a:p>
        </p:txBody>
      </p:sp>
      <p:pic>
        <p:nvPicPr>
          <p:cNvPr id="3" name="Could This Be Love">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6124575" y="-852265"/>
            <a:ext cx="609600" cy="6096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crush"/>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1"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ppt_x"/>
                                          </p:val>
                                        </p:tav>
                                        <p:tav tm="100000">
                                          <p:val>
                                            <p:strVal val="#ppt_x"/>
                                          </p:val>
                                        </p:tav>
                                      </p:tavLst>
                                    </p:anim>
                                    <p:anim calcmode="lin" valueType="num">
                                      <p:cBhvr additive="base">
                                        <p:cTn id="18"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500" fill="hold"/>
                                        <p:tgtEl>
                                          <p:spTgt spid="13"/>
                                        </p:tgtEl>
                                        <p:attrNameLst>
                                          <p:attrName>ppt_x</p:attrName>
                                        </p:attrNameLst>
                                      </p:cBhvr>
                                      <p:tavLst>
                                        <p:tav tm="0">
                                          <p:val>
                                            <p:strVal val="#ppt_x"/>
                                          </p:val>
                                        </p:tav>
                                        <p:tav tm="100000">
                                          <p:val>
                                            <p:strVal val="#ppt_x"/>
                                          </p:val>
                                        </p:tav>
                                      </p:tavLst>
                                    </p:anim>
                                    <p:anim calcmode="lin" valueType="num">
                                      <p:cBhvr additive="base">
                                        <p:cTn id="24"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1" presetClass="entr" presetSubtype="0" fill="hold" grpId="0" nodeType="clickEffect">
                                  <p:stCondLst>
                                    <p:cond delay="0"/>
                                  </p:stCondLst>
                                  <p:iterate type="lt">
                                    <p:tmPct val="10000"/>
                                  </p:iterate>
                                  <p:childTnLst>
                                    <p:set>
                                      <p:cBhvr>
                                        <p:cTn id="34" dur="1" fill="hold">
                                          <p:stCondLst>
                                            <p:cond delay="0"/>
                                          </p:stCondLst>
                                        </p:cTn>
                                        <p:tgtEl>
                                          <p:spTgt spid="18"/>
                                        </p:tgtEl>
                                        <p:attrNameLst>
                                          <p:attrName>style.visibility</p:attrName>
                                        </p:attrNameLst>
                                      </p:cBhvr>
                                      <p:to>
                                        <p:strVal val="visible"/>
                                      </p:to>
                                    </p:set>
                                    <p:anim calcmode="lin" valueType="num">
                                      <p:cBhvr>
                                        <p:cTn id="35"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18"/>
                                        </p:tgtEl>
                                        <p:attrNameLst>
                                          <p:attrName>ppt_y</p:attrName>
                                        </p:attrNameLst>
                                      </p:cBhvr>
                                      <p:tavLst>
                                        <p:tav tm="0">
                                          <p:val>
                                            <p:strVal val="#ppt_y"/>
                                          </p:val>
                                        </p:tav>
                                        <p:tav tm="100000">
                                          <p:val>
                                            <p:strVal val="#ppt_y"/>
                                          </p:val>
                                        </p:tav>
                                      </p:tavLst>
                                    </p:anim>
                                    <p:anim calcmode="lin" valueType="num">
                                      <p:cBhvr>
                                        <p:cTn id="37"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18"/>
                                        </p:tgtEl>
                                      </p:cBhvr>
                                    </p:animEffect>
                                  </p:childTnLst>
                                </p:cTn>
                              </p:par>
                            </p:childTnLst>
                          </p:cTn>
                        </p:par>
                        <p:par>
                          <p:cTn id="40" fill="hold">
                            <p:stCondLst>
                              <p:cond delay="1299"/>
                            </p:stCondLst>
                            <p:childTnLst>
                              <p:par>
                                <p:cTn id="41" presetID="26" presetClass="emph" presetSubtype="0" fill="hold" grpId="1" nodeType="afterEffect">
                                  <p:stCondLst>
                                    <p:cond delay="0"/>
                                  </p:stCondLst>
                                  <p:iterate type="lt">
                                    <p:tmPct val="0"/>
                                  </p:iterate>
                                  <p:childTnLst>
                                    <p:animEffect transition="out" filter="fade">
                                      <p:cBhvr>
                                        <p:cTn id="42" dur="500" tmFilter="0, 0; .2, .5; .8, .5; 1, 0"/>
                                        <p:tgtEl>
                                          <p:spTgt spid="18"/>
                                        </p:tgtEl>
                                      </p:cBhvr>
                                    </p:animEffect>
                                    <p:animScale>
                                      <p:cBhvr>
                                        <p:cTn id="43" dur="250" autoRev="1" fill="hold"/>
                                        <p:tgtEl>
                                          <p:spTgt spid="18"/>
                                        </p:tgtEl>
                                      </p:cBhvr>
                                      <p:by x="105000" y="105000"/>
                                    </p:animScale>
                                  </p:childTnLst>
                                </p:cTn>
                              </p:par>
                            </p:childTnLst>
                          </p:cTn>
                        </p:par>
                      </p:childTnLst>
                    </p:cTn>
                  </p:par>
                  <p:par>
                    <p:cTn id="44" fill="hold">
                      <p:stCondLst>
                        <p:cond delay="indefinite"/>
                      </p:stCondLst>
                      <p:childTnLst>
                        <p:par>
                          <p:cTn id="45" fill="hold">
                            <p:stCondLst>
                              <p:cond delay="0"/>
                            </p:stCondLst>
                            <p:childTnLst>
                              <p:par>
                                <p:cTn id="46" presetID="41" presetClass="entr" presetSubtype="0" fill="hold" grpId="0" nodeType="clickEffect">
                                  <p:stCondLst>
                                    <p:cond delay="0"/>
                                  </p:stCondLst>
                                  <p:iterate type="lt">
                                    <p:tmPct val="10000"/>
                                  </p:iterate>
                                  <p:childTnLst>
                                    <p:set>
                                      <p:cBhvr>
                                        <p:cTn id="47" dur="1" fill="hold">
                                          <p:stCondLst>
                                            <p:cond delay="0"/>
                                          </p:stCondLst>
                                        </p:cTn>
                                        <p:tgtEl>
                                          <p:spTgt spid="16"/>
                                        </p:tgtEl>
                                        <p:attrNameLst>
                                          <p:attrName>style.visibility</p:attrName>
                                        </p:attrNameLst>
                                      </p:cBhvr>
                                      <p:to>
                                        <p:strVal val="visible"/>
                                      </p:to>
                                    </p:set>
                                    <p:anim calcmode="lin" valueType="num">
                                      <p:cBhvr>
                                        <p:cTn id="48"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49" dur="500" fill="hold"/>
                                        <p:tgtEl>
                                          <p:spTgt spid="16"/>
                                        </p:tgtEl>
                                        <p:attrNameLst>
                                          <p:attrName>ppt_y</p:attrName>
                                        </p:attrNameLst>
                                      </p:cBhvr>
                                      <p:tavLst>
                                        <p:tav tm="0">
                                          <p:val>
                                            <p:strVal val="#ppt_y"/>
                                          </p:val>
                                        </p:tav>
                                        <p:tav tm="100000">
                                          <p:val>
                                            <p:strVal val="#ppt_y"/>
                                          </p:val>
                                        </p:tav>
                                      </p:tavLst>
                                    </p:anim>
                                    <p:anim calcmode="lin" valueType="num">
                                      <p:cBhvr>
                                        <p:cTn id="50"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51"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52" dur="500" tmFilter="0,0; .5, 1; 1, 1"/>
                                        <p:tgtEl>
                                          <p:spTgt spid="16"/>
                                        </p:tgtEl>
                                      </p:cBhvr>
                                    </p:animEffect>
                                  </p:childTnLst>
                                </p:cTn>
                              </p:par>
                            </p:childTnLst>
                          </p:cTn>
                        </p:par>
                        <p:par>
                          <p:cTn id="53" fill="hold">
                            <p:stCondLst>
                              <p:cond delay="1399"/>
                            </p:stCondLst>
                            <p:childTnLst>
                              <p:par>
                                <p:cTn id="54" presetID="26" presetClass="emph" presetSubtype="0" fill="hold" grpId="1" nodeType="afterEffect">
                                  <p:stCondLst>
                                    <p:cond delay="0"/>
                                  </p:stCondLst>
                                  <p:iterate type="lt">
                                    <p:tmPct val="0"/>
                                  </p:iterate>
                                  <p:childTnLst>
                                    <p:animEffect transition="out" filter="fade">
                                      <p:cBhvr>
                                        <p:cTn id="55" dur="500" tmFilter="0, 0; .2, .5; .8, .5; 1, 0"/>
                                        <p:tgtEl>
                                          <p:spTgt spid="16"/>
                                        </p:tgtEl>
                                      </p:cBhvr>
                                    </p:animEffect>
                                    <p:animScale>
                                      <p:cBhvr>
                                        <p:cTn id="56"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7" repeatCount="indefinite" fill="remove" display="0">
                  <p:stCondLst>
                    <p:cond delay="indefinite"/>
                  </p:stCondLst>
                  <p:endCondLst>
                    <p:cond evt="onStopAudio" delay="0">
                      <p:tgtEl>
                        <p:sldTgt/>
                      </p:tgtEl>
                    </p:cond>
                  </p:endCondLst>
                </p:cTn>
                <p:tgtEl>
                  <p:spTgt spid="3"/>
                </p:tgtEl>
              </p:cMediaNode>
            </p:audio>
          </p:childTnLst>
        </p:cTn>
      </p:par>
    </p:tnLst>
    <p:bldLst>
      <p:bldP spid="15" grpId="0" animBg="1"/>
      <p:bldP spid="12" grpId="0" animBg="1"/>
      <p:bldP spid="13" grpId="0" animBg="1"/>
      <p:bldP spid="14" grpId="0" animBg="1"/>
      <p:bldP spid="16" grpId="0" bldLvl="0" animBg="1"/>
      <p:bldP spid="16" grpId="1" bldLvl="0" animBg="1"/>
      <p:bldP spid="18" grpId="0" bldLvl="0" animBg="1"/>
      <p:bldP spid="18" grpId="1"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任意多边形 14"/>
          <p:cNvSpPr/>
          <p:nvPr/>
        </p:nvSpPr>
        <p:spPr bwMode="auto">
          <a:xfrm>
            <a:off x="2" y="0"/>
            <a:ext cx="12858746" cy="3590985"/>
          </a:xfrm>
          <a:custGeom>
            <a:avLst/>
            <a:gdLst>
              <a:gd name="connsiteX0" fmla="*/ 0 w 10410960"/>
              <a:gd name="connsiteY0" fmla="*/ 0 h 3590985"/>
              <a:gd name="connsiteX1" fmla="*/ 1735159 w 10410960"/>
              <a:gd name="connsiteY1" fmla="*/ 0 h 3590985"/>
              <a:gd name="connsiteX2" fmla="*/ 1735159 w 10410960"/>
              <a:gd name="connsiteY2" fmla="*/ 2307111 h 3590985"/>
              <a:gd name="connsiteX3" fmla="*/ 0 w 10410960"/>
              <a:gd name="connsiteY3" fmla="*/ 1882371 h 3590985"/>
              <a:gd name="connsiteX4" fmla="*/ 8675800 w 10410960"/>
              <a:gd name="connsiteY4" fmla="*/ 0 h 3590985"/>
              <a:gd name="connsiteX5" fmla="*/ 10410960 w 10410960"/>
              <a:gd name="connsiteY5" fmla="*/ 0 h 3590985"/>
              <a:gd name="connsiteX6" fmla="*/ 10410960 w 10410960"/>
              <a:gd name="connsiteY6" fmla="*/ 1882370 h 3590985"/>
              <a:gd name="connsiteX7" fmla="*/ 8675801 w 10410960"/>
              <a:gd name="connsiteY7" fmla="*/ 2736677 h 3590985"/>
              <a:gd name="connsiteX8" fmla="*/ 8675801 w 10410960"/>
              <a:gd name="connsiteY8" fmla="*/ 2736678 h 3590985"/>
              <a:gd name="connsiteX9" fmla="*/ 6943054 w 10410960"/>
              <a:gd name="connsiteY9" fmla="*/ 3590985 h 3590985"/>
              <a:gd name="connsiteX10" fmla="*/ 5207894 w 10410960"/>
              <a:gd name="connsiteY10" fmla="*/ 3161418 h 3590985"/>
              <a:gd name="connsiteX11" fmla="*/ 5207894 w 10410960"/>
              <a:gd name="connsiteY11" fmla="*/ 3161417 h 3590985"/>
              <a:gd name="connsiteX12" fmla="*/ 3470320 w 10410960"/>
              <a:gd name="connsiteY12" fmla="*/ 2736677 h 3590985"/>
              <a:gd name="connsiteX13" fmla="*/ 1735161 w 10410960"/>
              <a:gd name="connsiteY13" fmla="*/ 2307111 h 3590985"/>
              <a:gd name="connsiteX14" fmla="*/ 1735161 w 10410960"/>
              <a:gd name="connsiteY14" fmla="*/ 0 h 3590985"/>
              <a:gd name="connsiteX15" fmla="*/ 3470320 w 10410960"/>
              <a:gd name="connsiteY15" fmla="*/ 0 h 3590985"/>
              <a:gd name="connsiteX16" fmla="*/ 3470320 w 10410960"/>
              <a:gd name="connsiteY16" fmla="*/ 0 h 3590985"/>
              <a:gd name="connsiteX17" fmla="*/ 5207894 w 10410960"/>
              <a:gd name="connsiteY17" fmla="*/ 0 h 3590985"/>
              <a:gd name="connsiteX18" fmla="*/ 5207894 w 10410960"/>
              <a:gd name="connsiteY18" fmla="*/ 1 h 3590985"/>
              <a:gd name="connsiteX19" fmla="*/ 6943054 w 10410960"/>
              <a:gd name="connsiteY19" fmla="*/ 1 h 3590985"/>
              <a:gd name="connsiteX20" fmla="*/ 6943054 w 10410960"/>
              <a:gd name="connsiteY20" fmla="*/ 1 h 3590985"/>
              <a:gd name="connsiteX21" fmla="*/ 8675800 w 10410960"/>
              <a:gd name="connsiteY21" fmla="*/ 1 h 359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10960" h="3590985">
                <a:moveTo>
                  <a:pt x="0" y="0"/>
                </a:moveTo>
                <a:lnTo>
                  <a:pt x="1735159" y="0"/>
                </a:lnTo>
                <a:lnTo>
                  <a:pt x="1735159" y="2307111"/>
                </a:lnTo>
                <a:lnTo>
                  <a:pt x="0" y="1882371"/>
                </a:lnTo>
                <a:close/>
                <a:moveTo>
                  <a:pt x="8675800" y="0"/>
                </a:moveTo>
                <a:lnTo>
                  <a:pt x="10410960" y="0"/>
                </a:lnTo>
                <a:lnTo>
                  <a:pt x="10410960" y="1882370"/>
                </a:lnTo>
                <a:lnTo>
                  <a:pt x="8675801" y="2736677"/>
                </a:lnTo>
                <a:lnTo>
                  <a:pt x="8675801" y="2736678"/>
                </a:lnTo>
                <a:lnTo>
                  <a:pt x="6943054" y="3590985"/>
                </a:lnTo>
                <a:lnTo>
                  <a:pt x="5207894" y="3161418"/>
                </a:lnTo>
                <a:lnTo>
                  <a:pt x="5207894" y="3161417"/>
                </a:lnTo>
                <a:lnTo>
                  <a:pt x="3470320" y="2736677"/>
                </a:lnTo>
                <a:lnTo>
                  <a:pt x="1735161" y="2307111"/>
                </a:lnTo>
                <a:lnTo>
                  <a:pt x="1735161" y="0"/>
                </a:lnTo>
                <a:lnTo>
                  <a:pt x="3470320" y="0"/>
                </a:lnTo>
                <a:lnTo>
                  <a:pt x="3470320" y="0"/>
                </a:lnTo>
                <a:lnTo>
                  <a:pt x="5207894" y="0"/>
                </a:lnTo>
                <a:lnTo>
                  <a:pt x="5207894" y="1"/>
                </a:lnTo>
                <a:lnTo>
                  <a:pt x="6943054" y="1"/>
                </a:lnTo>
                <a:lnTo>
                  <a:pt x="6943054" y="1"/>
                </a:lnTo>
                <a:lnTo>
                  <a:pt x="8675800" y="1"/>
                </a:lnTo>
                <a:close/>
              </a:path>
            </a:pathLst>
          </a:custGeom>
          <a:blipFill dpi="0" rotWithShape="1">
            <a:blip r:embed="rId1">
              <a:grayscl/>
              <a:extLst>
                <a:ext uri="{BEBA8EAE-BF5A-486C-A8C5-ECC9F3942E4B}">
                  <a14:imgProps xmlns:a14="http://schemas.microsoft.com/office/drawing/2010/main">
                    <a14:imgLayer r:embed="rId2">
                      <a14:imgEffect>
                        <a14:brightnessContrast bright="20000" contrast="-40000"/>
                      </a14:imgEffect>
                      <a14:imgEffect>
                        <a14:sharpenSoften amount="25000"/>
                      </a14:imgEffect>
                    </a14:imgLayer>
                  </a14:imgProps>
                </a:ext>
                <a:ext uri="{28A0092B-C50C-407E-A947-70E740481C1C}">
                  <a14:useLocalDpi xmlns:a14="http://schemas.microsoft.com/office/drawing/2010/main" val="0"/>
                </a:ext>
              </a:extLst>
            </a:blip>
            <a:srcRect/>
            <a:stretch>
              <a:fillRect t="-63724" b="-50636"/>
            </a:stretch>
          </a:blipFill>
          <a:ln w="0">
            <a:noFill/>
            <a:prstDash val="solid"/>
            <a:round/>
          </a:ln>
        </p:spPr>
        <p:txBody>
          <a:bodyPr vert="horz" wrap="square" lIns="128580" tIns="64290" rIns="128580" bIns="64290" numCol="1" anchor="t" anchorCtr="0" compatLnSpc="1">
            <a:noAutofit/>
          </a:bodyPr>
          <a:lstStyle/>
          <a:p>
            <a:endParaRPr lang="zh-CN" altLang="en-US"/>
          </a:p>
        </p:txBody>
      </p:sp>
      <p:sp>
        <p:nvSpPr>
          <p:cNvPr id="12" name="Freeform 12"/>
          <p:cNvSpPr/>
          <p:nvPr/>
        </p:nvSpPr>
        <p:spPr bwMode="auto">
          <a:xfrm>
            <a:off x="1" y="2041649"/>
            <a:ext cx="8575479" cy="1708614"/>
          </a:xfrm>
          <a:custGeom>
            <a:avLst/>
            <a:gdLst>
              <a:gd name="T0" fmla="*/ 0 w 2877"/>
              <a:gd name="T1" fmla="*/ 0 h 708"/>
              <a:gd name="T2" fmla="*/ 2877 w 2877"/>
              <a:gd name="T3" fmla="*/ 708 h 708"/>
              <a:gd name="T4" fmla="*/ 0 w 2877"/>
              <a:gd name="T5" fmla="*/ 270 h 708"/>
              <a:gd name="T6" fmla="*/ 0 w 2877"/>
              <a:gd name="T7" fmla="*/ 0 h 708"/>
            </a:gdLst>
            <a:ahLst/>
            <a:cxnLst>
              <a:cxn ang="0">
                <a:pos x="T0" y="T1"/>
              </a:cxn>
              <a:cxn ang="0">
                <a:pos x="T2" y="T3"/>
              </a:cxn>
              <a:cxn ang="0">
                <a:pos x="T4" y="T5"/>
              </a:cxn>
              <a:cxn ang="0">
                <a:pos x="T6" y="T7"/>
              </a:cxn>
            </a:cxnLst>
            <a:rect l="0" t="0" r="r" b="b"/>
            <a:pathLst>
              <a:path w="2877" h="708">
                <a:moveTo>
                  <a:pt x="0" y="0"/>
                </a:moveTo>
                <a:lnTo>
                  <a:pt x="2877" y="708"/>
                </a:lnTo>
                <a:lnTo>
                  <a:pt x="0" y="270"/>
                </a:lnTo>
                <a:lnTo>
                  <a:pt x="0" y="0"/>
                </a:lnTo>
                <a:close/>
              </a:path>
            </a:pathLst>
          </a:custGeom>
          <a:solidFill>
            <a:schemeClr val="accent2"/>
          </a:solidFill>
          <a:ln w="0">
            <a:noFill/>
            <a:prstDash val="solid"/>
            <a:round/>
          </a:ln>
        </p:spPr>
        <p:txBody>
          <a:bodyPr vert="horz" wrap="square" lIns="128580" tIns="64290" rIns="128580" bIns="64290" numCol="1" anchor="t" anchorCtr="0" compatLnSpc="1"/>
          <a:lstStyle/>
          <a:p>
            <a:endParaRPr lang="zh-CN" altLang="en-US"/>
          </a:p>
        </p:txBody>
      </p:sp>
      <p:sp>
        <p:nvSpPr>
          <p:cNvPr id="13" name="Freeform 13"/>
          <p:cNvSpPr/>
          <p:nvPr/>
        </p:nvSpPr>
        <p:spPr bwMode="auto">
          <a:xfrm>
            <a:off x="8575481" y="2041649"/>
            <a:ext cx="4283270" cy="1708614"/>
          </a:xfrm>
          <a:custGeom>
            <a:avLst/>
            <a:gdLst>
              <a:gd name="T0" fmla="*/ 1437 w 1437"/>
              <a:gd name="T1" fmla="*/ 0 h 708"/>
              <a:gd name="T2" fmla="*/ 1437 w 1437"/>
              <a:gd name="T3" fmla="*/ 270 h 708"/>
              <a:gd name="T4" fmla="*/ 0 w 1437"/>
              <a:gd name="T5" fmla="*/ 708 h 708"/>
              <a:gd name="T6" fmla="*/ 1437 w 1437"/>
              <a:gd name="T7" fmla="*/ 0 h 708"/>
            </a:gdLst>
            <a:ahLst/>
            <a:cxnLst>
              <a:cxn ang="0">
                <a:pos x="T0" y="T1"/>
              </a:cxn>
              <a:cxn ang="0">
                <a:pos x="T2" y="T3"/>
              </a:cxn>
              <a:cxn ang="0">
                <a:pos x="T4" y="T5"/>
              </a:cxn>
              <a:cxn ang="0">
                <a:pos x="T6" y="T7"/>
              </a:cxn>
            </a:cxnLst>
            <a:rect l="0" t="0" r="r" b="b"/>
            <a:pathLst>
              <a:path w="1437" h="708">
                <a:moveTo>
                  <a:pt x="1437" y="0"/>
                </a:moveTo>
                <a:lnTo>
                  <a:pt x="1437" y="270"/>
                </a:lnTo>
                <a:lnTo>
                  <a:pt x="0" y="708"/>
                </a:lnTo>
                <a:lnTo>
                  <a:pt x="1437" y="0"/>
                </a:lnTo>
                <a:close/>
              </a:path>
            </a:pathLst>
          </a:custGeom>
          <a:solidFill>
            <a:schemeClr val="accent2"/>
          </a:solidFill>
          <a:ln w="0">
            <a:noFill/>
            <a:prstDash val="solid"/>
            <a:round/>
          </a:ln>
        </p:spPr>
        <p:txBody>
          <a:bodyPr vert="horz" wrap="square" lIns="128580" tIns="64290" rIns="128580" bIns="64290" numCol="1" anchor="t" anchorCtr="0" compatLnSpc="1"/>
          <a:lstStyle/>
          <a:p>
            <a:endParaRPr lang="zh-CN" altLang="en-US"/>
          </a:p>
        </p:txBody>
      </p:sp>
      <p:sp>
        <p:nvSpPr>
          <p:cNvPr id="14" name="Rectangle 14"/>
          <p:cNvSpPr>
            <a:spLocks noChangeArrowheads="1"/>
          </p:cNvSpPr>
          <p:nvPr/>
        </p:nvSpPr>
        <p:spPr bwMode="auto">
          <a:xfrm>
            <a:off x="2" y="6906855"/>
            <a:ext cx="12858749" cy="325795"/>
          </a:xfrm>
          <a:prstGeom prst="rect">
            <a:avLst/>
          </a:prstGeom>
          <a:solidFill>
            <a:schemeClr val="accent1"/>
          </a:solidFill>
          <a:ln w="0">
            <a:noFill/>
            <a:prstDash val="solid"/>
            <a:miter lim="800000"/>
          </a:ln>
        </p:spPr>
        <p:txBody>
          <a:bodyPr vert="horz" wrap="square" lIns="128580" tIns="64290" rIns="128580" bIns="64290" numCol="1" anchor="t" anchorCtr="0" compatLnSpc="1"/>
          <a:lstStyle/>
          <a:p>
            <a:endParaRPr lang="zh-CN" altLang="en-US"/>
          </a:p>
        </p:txBody>
      </p:sp>
      <p:sp>
        <p:nvSpPr>
          <p:cNvPr id="16" name="矩形 259"/>
          <p:cNvSpPr>
            <a:spLocks noChangeArrowheads="1"/>
          </p:cNvSpPr>
          <p:nvPr/>
        </p:nvSpPr>
        <p:spPr bwMode="auto">
          <a:xfrm>
            <a:off x="4687209" y="5736600"/>
            <a:ext cx="3484334" cy="430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2800" dirty="0">
                <a:solidFill>
                  <a:schemeClr val="accent2"/>
                </a:solidFill>
                <a:cs typeface="Arial" panose="020B0604020202020204" pitchFamily="34" charset="0"/>
              </a:rPr>
              <a:t>感谢聆听，批评指导</a:t>
            </a:r>
            <a:endParaRPr lang="zh-CN" altLang="en-US" sz="2800" dirty="0">
              <a:solidFill>
                <a:schemeClr val="accent2"/>
              </a:solidFill>
              <a:cs typeface="Arial" panose="020B0604020202020204" pitchFamily="34" charset="0"/>
            </a:endParaRPr>
          </a:p>
        </p:txBody>
      </p:sp>
      <p:sp>
        <p:nvSpPr>
          <p:cNvPr id="18" name="矩形 259"/>
          <p:cNvSpPr>
            <a:spLocks noChangeArrowheads="1"/>
          </p:cNvSpPr>
          <p:nvPr/>
        </p:nvSpPr>
        <p:spPr bwMode="auto">
          <a:xfrm>
            <a:off x="2814864" y="4092162"/>
            <a:ext cx="7229022" cy="147732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600" b="1" dirty="0" smtClean="0">
                <a:solidFill>
                  <a:schemeClr val="accent2"/>
                </a:solidFill>
                <a:latin typeface="Arial" panose="020B0604020202020204" pitchFamily="34" charset="0"/>
                <a:cs typeface="Arial" panose="020B0604020202020204" pitchFamily="34" charset="0"/>
              </a:rPr>
              <a:t>THANK YOU</a:t>
            </a:r>
            <a:endParaRPr lang="en-US" altLang="zh-CN" sz="9600" b="1" dirty="0">
              <a:solidFill>
                <a:schemeClr val="accent2"/>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Tm="0">
        <p15:prstTrans prst="crush"/>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1"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1" presetClass="entr" presetSubtype="0" fill="hold" grpId="0" nodeType="clickEffect">
                                  <p:stCondLst>
                                    <p:cond delay="0"/>
                                  </p:stCondLst>
                                  <p:iterate type="lt">
                                    <p:tmPct val="10000"/>
                                  </p:iterate>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18"/>
                                        </p:tgtEl>
                                        <p:attrNameLst>
                                          <p:attrName>ppt_y</p:attrName>
                                        </p:attrNameLst>
                                      </p:cBhvr>
                                      <p:tavLst>
                                        <p:tav tm="0">
                                          <p:val>
                                            <p:strVal val="#ppt_y"/>
                                          </p:val>
                                        </p:tav>
                                        <p:tav tm="100000">
                                          <p:val>
                                            <p:strVal val="#ppt_y"/>
                                          </p:val>
                                        </p:tav>
                                      </p:tavLst>
                                    </p:anim>
                                    <p:anim calcmode="lin" valueType="num">
                                      <p:cBhvr>
                                        <p:cTn id="33"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18"/>
                                        </p:tgtEl>
                                      </p:cBhvr>
                                    </p:animEffect>
                                  </p:childTnLst>
                                </p:cTn>
                              </p:par>
                            </p:childTnLst>
                          </p:cTn>
                        </p:par>
                        <p:par>
                          <p:cTn id="36" fill="hold">
                            <p:stCondLst>
                              <p:cond delay="899"/>
                            </p:stCondLst>
                            <p:childTnLst>
                              <p:par>
                                <p:cTn id="37" presetID="26" presetClass="emph" presetSubtype="0" fill="hold" grpId="1" nodeType="afterEffect">
                                  <p:stCondLst>
                                    <p:cond delay="0"/>
                                  </p:stCondLst>
                                  <p:iterate type="lt">
                                    <p:tmPct val="0"/>
                                  </p:iterate>
                                  <p:childTnLst>
                                    <p:animEffect transition="out" filter="fade">
                                      <p:cBhvr>
                                        <p:cTn id="38" dur="500" tmFilter="0, 0; .2, .5; .8, .5; 1, 0"/>
                                        <p:tgtEl>
                                          <p:spTgt spid="18"/>
                                        </p:tgtEl>
                                      </p:cBhvr>
                                    </p:animEffect>
                                    <p:animScale>
                                      <p:cBhvr>
                                        <p:cTn id="39" dur="250" autoRev="1" fill="hold"/>
                                        <p:tgtEl>
                                          <p:spTgt spid="18"/>
                                        </p:tgtEl>
                                      </p:cBhvr>
                                      <p:by x="105000" y="105000"/>
                                    </p:animScale>
                                  </p:childTnLst>
                                </p:cTn>
                              </p:par>
                            </p:childTnLst>
                          </p:cTn>
                        </p:par>
                      </p:childTnLst>
                    </p:cTn>
                  </p:par>
                  <p:par>
                    <p:cTn id="40" fill="hold">
                      <p:stCondLst>
                        <p:cond delay="indefinite"/>
                      </p:stCondLst>
                      <p:childTnLst>
                        <p:par>
                          <p:cTn id="41" fill="hold">
                            <p:stCondLst>
                              <p:cond delay="0"/>
                            </p:stCondLst>
                            <p:childTnLst>
                              <p:par>
                                <p:cTn id="42" presetID="41" presetClass="entr" presetSubtype="0" fill="hold" grpId="0" nodeType="clickEffect">
                                  <p:stCondLst>
                                    <p:cond delay="0"/>
                                  </p:stCondLst>
                                  <p:iterate type="lt">
                                    <p:tmPct val="10000"/>
                                  </p:iterate>
                                  <p:childTnLst>
                                    <p:set>
                                      <p:cBhvr>
                                        <p:cTn id="43" dur="1" fill="hold">
                                          <p:stCondLst>
                                            <p:cond delay="0"/>
                                          </p:stCondLst>
                                        </p:cTn>
                                        <p:tgtEl>
                                          <p:spTgt spid="16"/>
                                        </p:tgtEl>
                                        <p:attrNameLst>
                                          <p:attrName>style.visibility</p:attrName>
                                        </p:attrNameLst>
                                      </p:cBhvr>
                                      <p:to>
                                        <p:strVal val="visible"/>
                                      </p:to>
                                    </p:set>
                                    <p:anim calcmode="lin" valueType="num">
                                      <p:cBhvr>
                                        <p:cTn id="44"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16"/>
                                        </p:tgtEl>
                                        <p:attrNameLst>
                                          <p:attrName>ppt_y</p:attrName>
                                        </p:attrNameLst>
                                      </p:cBhvr>
                                      <p:tavLst>
                                        <p:tav tm="0">
                                          <p:val>
                                            <p:strVal val="#ppt_y"/>
                                          </p:val>
                                        </p:tav>
                                        <p:tav tm="100000">
                                          <p:val>
                                            <p:strVal val="#ppt_y"/>
                                          </p:val>
                                        </p:tav>
                                      </p:tavLst>
                                    </p:anim>
                                    <p:anim calcmode="lin" valueType="num">
                                      <p:cBhvr>
                                        <p:cTn id="46"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16"/>
                                        </p:tgtEl>
                                      </p:cBhvr>
                                    </p:animEffect>
                                  </p:childTnLst>
                                </p:cTn>
                              </p:par>
                            </p:childTnLst>
                          </p:cTn>
                        </p:par>
                        <p:par>
                          <p:cTn id="49" fill="hold">
                            <p:stCondLst>
                              <p:cond delay="899"/>
                            </p:stCondLst>
                            <p:childTnLst>
                              <p:par>
                                <p:cTn id="50" presetID="26" presetClass="emph" presetSubtype="0" fill="hold" grpId="1" nodeType="afterEffect">
                                  <p:stCondLst>
                                    <p:cond delay="0"/>
                                  </p:stCondLst>
                                  <p:iterate type="lt">
                                    <p:tmPct val="0"/>
                                  </p:iterate>
                                  <p:childTnLst>
                                    <p:animEffect transition="out" filter="fade">
                                      <p:cBhvr>
                                        <p:cTn id="51" dur="500" tmFilter="0, 0; .2, .5; .8, .5; 1, 0"/>
                                        <p:tgtEl>
                                          <p:spTgt spid="16"/>
                                        </p:tgtEl>
                                      </p:cBhvr>
                                    </p:animEffect>
                                    <p:animScale>
                                      <p:cBhvr>
                                        <p:cTn id="52" dur="250" autoRev="1" fill="hold"/>
                                        <p:tgtEl>
                                          <p:spTgt spid="1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2" grpId="0" animBg="1"/>
      <p:bldP spid="13" grpId="0" animBg="1"/>
      <p:bldP spid="14" grpId="0" animBg="1"/>
      <p:bldP spid="16" grpId="0"/>
      <p:bldP spid="16" grpId="1"/>
      <p:bldP spid="18" grpId="0"/>
      <p:bldP spid="18"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7"/>
          <p:cNvSpPr/>
          <p:nvPr/>
        </p:nvSpPr>
        <p:spPr bwMode="auto">
          <a:xfrm>
            <a:off x="1059" y="397"/>
            <a:ext cx="10172322" cy="7256930"/>
          </a:xfrm>
          <a:custGeom>
            <a:avLst/>
            <a:gdLst>
              <a:gd name="T0" fmla="*/ 0 w 3091"/>
              <a:gd name="T1" fmla="*/ 0 h 2526"/>
              <a:gd name="T2" fmla="*/ 3091 w 3091"/>
              <a:gd name="T3" fmla="*/ 0 h 2526"/>
              <a:gd name="T4" fmla="*/ 856 w 3091"/>
              <a:gd name="T5" fmla="*/ 2526 h 2526"/>
              <a:gd name="T6" fmla="*/ 0 w 3091"/>
              <a:gd name="T7" fmla="*/ 1557 h 2526"/>
              <a:gd name="T8" fmla="*/ 0 w 3091"/>
              <a:gd name="T9" fmla="*/ 0 h 2526"/>
            </a:gdLst>
            <a:ahLst/>
            <a:cxnLst>
              <a:cxn ang="0">
                <a:pos x="T0" y="T1"/>
              </a:cxn>
              <a:cxn ang="0">
                <a:pos x="T2" y="T3"/>
              </a:cxn>
              <a:cxn ang="0">
                <a:pos x="T4" y="T5"/>
              </a:cxn>
              <a:cxn ang="0">
                <a:pos x="T6" y="T7"/>
              </a:cxn>
              <a:cxn ang="0">
                <a:pos x="T8" y="T9"/>
              </a:cxn>
            </a:cxnLst>
            <a:rect l="0" t="0" r="r" b="b"/>
            <a:pathLst>
              <a:path w="3091" h="2526">
                <a:moveTo>
                  <a:pt x="0" y="0"/>
                </a:moveTo>
                <a:lnTo>
                  <a:pt x="3091" y="0"/>
                </a:lnTo>
                <a:lnTo>
                  <a:pt x="856" y="2526"/>
                </a:lnTo>
                <a:lnTo>
                  <a:pt x="0" y="1557"/>
                </a:lnTo>
                <a:lnTo>
                  <a:pt x="0" y="0"/>
                </a:lnTo>
                <a:close/>
              </a:path>
            </a:pathLst>
          </a:custGeom>
          <a:solidFill>
            <a:schemeClr val="accent1"/>
          </a:solidFill>
          <a:ln w="0">
            <a:noFill/>
            <a:prstDash val="solid"/>
            <a:round/>
          </a:ln>
        </p:spPr>
        <p:txBody>
          <a:bodyPr vert="horz" wrap="square" lIns="128566" tIns="64282" rIns="128566" bIns="64282" numCol="1" anchor="t" anchorCtr="0" compatLnSpc="1"/>
          <a:lstStyle/>
          <a:p>
            <a:endParaRPr lang="zh-CN" altLang="en-US" sz="2000"/>
          </a:p>
        </p:txBody>
      </p:sp>
      <p:sp>
        <p:nvSpPr>
          <p:cNvPr id="23" name="Freeform 8"/>
          <p:cNvSpPr/>
          <p:nvPr/>
        </p:nvSpPr>
        <p:spPr bwMode="auto">
          <a:xfrm>
            <a:off x="1061" y="397"/>
            <a:ext cx="8107223" cy="4065821"/>
          </a:xfrm>
          <a:custGeom>
            <a:avLst/>
            <a:gdLst>
              <a:gd name="T0" fmla="*/ 0 w 2759"/>
              <a:gd name="T1" fmla="*/ 0 h 1585"/>
              <a:gd name="T2" fmla="*/ 2759 w 2759"/>
              <a:gd name="T3" fmla="*/ 0 h 1585"/>
              <a:gd name="T4" fmla="*/ 1357 w 2759"/>
              <a:gd name="T5" fmla="*/ 1585 h 1585"/>
              <a:gd name="T6" fmla="*/ 0 w 2759"/>
              <a:gd name="T7" fmla="*/ 51 h 1585"/>
              <a:gd name="T8" fmla="*/ 0 w 2759"/>
              <a:gd name="T9" fmla="*/ 0 h 1585"/>
            </a:gdLst>
            <a:ahLst/>
            <a:cxnLst>
              <a:cxn ang="0">
                <a:pos x="T0" y="T1"/>
              </a:cxn>
              <a:cxn ang="0">
                <a:pos x="T2" y="T3"/>
              </a:cxn>
              <a:cxn ang="0">
                <a:pos x="T4" y="T5"/>
              </a:cxn>
              <a:cxn ang="0">
                <a:pos x="T6" y="T7"/>
              </a:cxn>
              <a:cxn ang="0">
                <a:pos x="T8" y="T9"/>
              </a:cxn>
            </a:cxnLst>
            <a:rect l="0" t="0" r="r" b="b"/>
            <a:pathLst>
              <a:path w="2759" h="1585">
                <a:moveTo>
                  <a:pt x="0" y="0"/>
                </a:moveTo>
                <a:lnTo>
                  <a:pt x="2759" y="0"/>
                </a:lnTo>
                <a:lnTo>
                  <a:pt x="1357" y="1585"/>
                </a:lnTo>
                <a:lnTo>
                  <a:pt x="0" y="51"/>
                </a:lnTo>
                <a:lnTo>
                  <a:pt x="0" y="0"/>
                </a:lnTo>
                <a:close/>
              </a:path>
            </a:pathLst>
          </a:custGeom>
          <a:solidFill>
            <a:schemeClr val="accent2"/>
          </a:solidFill>
          <a:ln w="0">
            <a:noFill/>
            <a:prstDash val="solid"/>
            <a:round/>
          </a:ln>
        </p:spPr>
        <p:txBody>
          <a:bodyPr vert="horz" wrap="square" lIns="128566" tIns="64282" rIns="128566" bIns="64282" numCol="1" anchor="t" anchorCtr="0" compatLnSpc="1"/>
          <a:lstStyle/>
          <a:p>
            <a:endParaRPr lang="zh-CN" altLang="en-US" sz="2000"/>
          </a:p>
        </p:txBody>
      </p:sp>
      <p:sp>
        <p:nvSpPr>
          <p:cNvPr id="11" name="MH_Number_1"/>
          <p:cNvSpPr/>
          <p:nvPr>
            <p:custDataLst>
              <p:tags r:id="rId1"/>
            </p:custDataLst>
          </p:nvPr>
        </p:nvSpPr>
        <p:spPr>
          <a:xfrm>
            <a:off x="7597289" y="2055007"/>
            <a:ext cx="379624" cy="379624"/>
          </a:xfrm>
          <a:prstGeom prst="ellipse">
            <a:avLst/>
          </a:prstGeom>
          <a:solidFill>
            <a:schemeClr val="accent1"/>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800"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1</a:t>
            </a:r>
            <a:endParaRPr lang="zh-CN" altLang="en-US" sz="2800"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2" name="MH_Entry_1"/>
          <p:cNvSpPr/>
          <p:nvPr>
            <p:custDataLst>
              <p:tags r:id="rId2"/>
            </p:custDataLst>
          </p:nvPr>
        </p:nvSpPr>
        <p:spPr>
          <a:xfrm>
            <a:off x="8108315" y="2054543"/>
            <a:ext cx="3903980" cy="73850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r>
              <a:rPr lang="zh-CN" altLang="en-US" sz="3200" dirty="0">
                <a:solidFill>
                  <a:schemeClr val="bg1">
                    <a:lumMod val="65000"/>
                  </a:schemeClr>
                </a:solidFill>
                <a:latin typeface="Arial" panose="020B0604020202020204" pitchFamily="34" charset="0"/>
                <a:ea typeface="微软雅黑" panose="020B0503020204020204" pitchFamily="34" charset="-122"/>
                <a:sym typeface="+mn-ea"/>
              </a:rPr>
              <a:t>选题的目的及意义</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endParaRPr lang="zh-CN" altLang="en-US" sz="1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Number_2"/>
          <p:cNvSpPr/>
          <p:nvPr>
            <p:custDataLst>
              <p:tags r:id="rId3"/>
            </p:custDataLst>
          </p:nvPr>
        </p:nvSpPr>
        <p:spPr>
          <a:xfrm>
            <a:off x="6519465" y="3150161"/>
            <a:ext cx="379624" cy="379624"/>
          </a:xfrm>
          <a:prstGeom prst="ellipse">
            <a:avLst/>
          </a:prstGeom>
          <a:solidFill>
            <a:schemeClr val="accent2"/>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800"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2</a:t>
            </a:r>
            <a:endParaRPr lang="zh-CN" altLang="en-US" sz="2800"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4" name="MH_Entry_2"/>
          <p:cNvSpPr/>
          <p:nvPr>
            <p:custDataLst>
              <p:tags r:id="rId4"/>
            </p:custDataLst>
          </p:nvPr>
        </p:nvSpPr>
        <p:spPr>
          <a:xfrm>
            <a:off x="7136912" y="3007321"/>
            <a:ext cx="2622557" cy="738792"/>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工作完成情况</a:t>
            </a:r>
            <a:endParaRPr lang="en-US" altLang="zh-CN"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lvl="0"/>
            <a:r>
              <a:rPr lang="en-US" altLang="zh-CN" sz="1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COMPLETION OF WORK</a:t>
            </a:r>
            <a:endParaRPr lang="zh-CN" altLang="en-US" sz="1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MH_Number_3"/>
          <p:cNvSpPr/>
          <p:nvPr>
            <p:custDataLst>
              <p:tags r:id="rId5"/>
            </p:custDataLst>
          </p:nvPr>
        </p:nvSpPr>
        <p:spPr>
          <a:xfrm>
            <a:off x="5441641" y="4245313"/>
            <a:ext cx="379624" cy="379624"/>
          </a:xfrm>
          <a:prstGeom prst="ellipse">
            <a:avLst/>
          </a:prstGeom>
          <a:solidFill>
            <a:schemeClr val="accent3"/>
          </a:solidFill>
          <a:ln w="28575">
            <a:solidFill>
              <a:schemeClr val="bg1"/>
            </a:solidFill>
          </a:ln>
          <a:effectLst>
            <a:outerShdw blurRad="2032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altLang="zh-CN" sz="2800" b="1">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3</a:t>
            </a:r>
            <a:endParaRPr lang="zh-CN" altLang="en-US" sz="2800" b="1" dirty="0">
              <a:solidFill>
                <a:schemeClr val="bg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16" name="MH_Entry_3"/>
          <p:cNvSpPr/>
          <p:nvPr>
            <p:custDataLst>
              <p:tags r:id="rId6"/>
            </p:custDataLst>
          </p:nvPr>
        </p:nvSpPr>
        <p:spPr>
          <a:xfrm>
            <a:off x="6085124" y="4066423"/>
            <a:ext cx="2622557" cy="73850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no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lstStyle/>
          <a:p>
            <a:pPr lvl="0"/>
            <a:r>
              <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系统调试</a:t>
            </a:r>
            <a:endParaRPr lang="zh-CN" altLang="en-US" sz="32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a:p>
            <a:pPr lvl="0"/>
            <a:r>
              <a:rPr lang="en-US" altLang="zh-CN" sz="1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System debugging</a:t>
            </a:r>
            <a:endParaRPr lang="en-US" altLang="zh-CN" sz="1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MH_Others_1"/>
          <p:cNvSpPr txBox="1"/>
          <p:nvPr>
            <p:custDataLst>
              <p:tags r:id="rId7"/>
            </p:custDataLst>
          </p:nvPr>
        </p:nvSpPr>
        <p:spPr>
          <a:xfrm>
            <a:off x="2685766" y="1161962"/>
            <a:ext cx="2626365" cy="1107996"/>
          </a:xfrm>
          <a:prstGeom prst="rect">
            <a:avLst/>
          </a:prstGeom>
          <a:noFill/>
        </p:spPr>
        <p:txBody>
          <a:bodyPr vert="horz" wrap="square" lIns="0" tIns="0" rIns="0" bIns="0" rtlCol="0" anchor="ctr" anchorCtr="0">
            <a:spAutoFit/>
          </a:bodyPr>
          <a:lstStyle/>
          <a:p>
            <a:pPr algn="ctr"/>
            <a:r>
              <a:rPr lang="zh-CN" altLang="en-US" sz="7200" b="1" dirty="0">
                <a:solidFill>
                  <a:schemeClr val="bg1"/>
                </a:solidFill>
                <a:latin typeface="Arial" panose="020B0604020202020204" pitchFamily="34" charset="0"/>
                <a:ea typeface="微软雅黑" panose="020B0503020204020204" pitchFamily="34" charset="-122"/>
                <a:sym typeface="Arial" panose="020B0604020202020204" pitchFamily="34" charset="0"/>
              </a:rPr>
              <a:t>目 录</a:t>
            </a:r>
            <a:endParaRPr lang="zh-CN" altLang="en-US" sz="7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MH_Others_2"/>
          <p:cNvSpPr txBox="1"/>
          <p:nvPr>
            <p:custDataLst>
              <p:tags r:id="rId8"/>
            </p:custDataLst>
          </p:nvPr>
        </p:nvSpPr>
        <p:spPr>
          <a:xfrm>
            <a:off x="2834070" y="2339637"/>
            <a:ext cx="2329761" cy="492571"/>
          </a:xfrm>
          <a:prstGeom prst="rect">
            <a:avLst/>
          </a:prstGeom>
          <a:noFill/>
        </p:spPr>
        <p:txBody>
          <a:bodyPr vert="horz" wrap="square" lIns="0" tIns="0" rIns="0" bIns="0">
            <a:spAutoFit/>
          </a:bodyPr>
          <a:lstStyle/>
          <a:p>
            <a:pPr algn="ctr">
              <a:defRPr/>
            </a:pPr>
            <a:r>
              <a:rPr lang="en-US" altLang="zh-CN" sz="3200" b="1" dirty="0">
                <a:solidFill>
                  <a:schemeClr val="bg1"/>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3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advTm="0">
        <p15:prstTrans prst="origami"/>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6" presetClass="entr" presetSubtype="0" fill="hold" grpId="0" nodeType="clickEffect">
                                  <p:stCondLst>
                                    <p:cond delay="0"/>
                                  </p:stCondLst>
                                  <p:iterate type="lt">
                                    <p:tmPct val="10000"/>
                                  </p:iterate>
                                  <p:childTnLst>
                                    <p:set>
                                      <p:cBhvr>
                                        <p:cTn id="16" dur="1" fill="hold">
                                          <p:stCondLst>
                                            <p:cond delay="0"/>
                                          </p:stCondLst>
                                        </p:cTn>
                                        <p:tgtEl>
                                          <p:spTgt spid="19"/>
                                        </p:tgtEl>
                                        <p:attrNameLst>
                                          <p:attrName>style.visibility</p:attrName>
                                        </p:attrNameLst>
                                      </p:cBhvr>
                                      <p:to>
                                        <p:strVal val="visible"/>
                                      </p:to>
                                    </p:set>
                                    <p:anim by="(-#ppt_w*2)" calcmode="lin" valueType="num">
                                      <p:cBhvr rctx="PPT">
                                        <p:cTn id="17" dur="500" autoRev="1" fill="hold">
                                          <p:stCondLst>
                                            <p:cond delay="0"/>
                                          </p:stCondLst>
                                        </p:cTn>
                                        <p:tgtEl>
                                          <p:spTgt spid="19"/>
                                        </p:tgtEl>
                                        <p:attrNameLst>
                                          <p:attrName>ppt_w</p:attrName>
                                        </p:attrNameLst>
                                      </p:cBhvr>
                                    </p:anim>
                                    <p:anim by="(#ppt_w*0.50)" calcmode="lin" valueType="num">
                                      <p:cBhvr>
                                        <p:cTn id="18" dur="500" decel="50000" autoRev="1" fill="hold">
                                          <p:stCondLst>
                                            <p:cond delay="0"/>
                                          </p:stCondLst>
                                        </p:cTn>
                                        <p:tgtEl>
                                          <p:spTgt spid="19"/>
                                        </p:tgtEl>
                                        <p:attrNameLst>
                                          <p:attrName>ppt_x</p:attrName>
                                        </p:attrNameLst>
                                      </p:cBhvr>
                                    </p:anim>
                                    <p:anim from="(-#ppt_h/2)" to="(#ppt_y)" calcmode="lin" valueType="num">
                                      <p:cBhvr>
                                        <p:cTn id="19" dur="1000" fill="hold">
                                          <p:stCondLst>
                                            <p:cond delay="0"/>
                                          </p:stCondLst>
                                        </p:cTn>
                                        <p:tgtEl>
                                          <p:spTgt spid="19"/>
                                        </p:tgtEl>
                                        <p:attrNameLst>
                                          <p:attrName>ppt_y</p:attrName>
                                        </p:attrNameLst>
                                      </p:cBhvr>
                                    </p:anim>
                                    <p:animRot by="21600000">
                                      <p:cBhvr>
                                        <p:cTn id="20" dur="1000" fill="hold">
                                          <p:stCondLst>
                                            <p:cond delay="0"/>
                                          </p:stCondLst>
                                        </p:cTn>
                                        <p:tgtEl>
                                          <p:spTgt spid="19"/>
                                        </p:tgtEl>
                                        <p:attrNameLst>
                                          <p:attrName>r</p:attrName>
                                        </p:attrNameLst>
                                      </p:cBhvr>
                                    </p:animRot>
                                  </p:childTnLst>
                                </p:cTn>
                              </p:par>
                              <p:par>
                                <p:cTn id="21" presetID="56" presetClass="entr" presetSubtype="0" fill="hold" grpId="0" nodeType="withEffect">
                                  <p:stCondLst>
                                    <p:cond delay="0"/>
                                  </p:stCondLst>
                                  <p:iterate type="lt">
                                    <p:tmPct val="10000"/>
                                  </p:iterate>
                                  <p:childTnLst>
                                    <p:set>
                                      <p:cBhvr>
                                        <p:cTn id="22" dur="1" fill="hold">
                                          <p:stCondLst>
                                            <p:cond delay="0"/>
                                          </p:stCondLst>
                                        </p:cTn>
                                        <p:tgtEl>
                                          <p:spTgt spid="20"/>
                                        </p:tgtEl>
                                        <p:attrNameLst>
                                          <p:attrName>style.visibility</p:attrName>
                                        </p:attrNameLst>
                                      </p:cBhvr>
                                      <p:to>
                                        <p:strVal val="visible"/>
                                      </p:to>
                                    </p:set>
                                    <p:anim by="(-#ppt_w*2)" calcmode="lin" valueType="num">
                                      <p:cBhvr rctx="PPT">
                                        <p:cTn id="23" dur="500" autoRev="1" fill="hold">
                                          <p:stCondLst>
                                            <p:cond delay="0"/>
                                          </p:stCondLst>
                                        </p:cTn>
                                        <p:tgtEl>
                                          <p:spTgt spid="20"/>
                                        </p:tgtEl>
                                        <p:attrNameLst>
                                          <p:attrName>ppt_w</p:attrName>
                                        </p:attrNameLst>
                                      </p:cBhvr>
                                    </p:anim>
                                    <p:anim by="(#ppt_w*0.50)" calcmode="lin" valueType="num">
                                      <p:cBhvr>
                                        <p:cTn id="24" dur="500" decel="50000" autoRev="1" fill="hold">
                                          <p:stCondLst>
                                            <p:cond delay="0"/>
                                          </p:stCondLst>
                                        </p:cTn>
                                        <p:tgtEl>
                                          <p:spTgt spid="20"/>
                                        </p:tgtEl>
                                        <p:attrNameLst>
                                          <p:attrName>ppt_x</p:attrName>
                                        </p:attrNameLst>
                                      </p:cBhvr>
                                    </p:anim>
                                    <p:anim from="(-#ppt_h/2)" to="(#ppt_y)" calcmode="lin" valueType="num">
                                      <p:cBhvr>
                                        <p:cTn id="25" dur="1000" fill="hold">
                                          <p:stCondLst>
                                            <p:cond delay="0"/>
                                          </p:stCondLst>
                                        </p:cTn>
                                        <p:tgtEl>
                                          <p:spTgt spid="20"/>
                                        </p:tgtEl>
                                        <p:attrNameLst>
                                          <p:attrName>ppt_y</p:attrName>
                                        </p:attrNameLst>
                                      </p:cBhvr>
                                    </p:anim>
                                    <p:animRot by="21600000">
                                      <p:cBhvr>
                                        <p:cTn id="26" dur="1000" fill="hold">
                                          <p:stCondLst>
                                            <p:cond delay="0"/>
                                          </p:stCondLst>
                                        </p:cTn>
                                        <p:tgtEl>
                                          <p:spTgt spid="20"/>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500" fill="hold"/>
                                        <p:tgtEl>
                                          <p:spTgt spid="13"/>
                                        </p:tgtEl>
                                        <p:attrNameLst>
                                          <p:attrName>ppt_w</p:attrName>
                                        </p:attrNameLst>
                                      </p:cBhvr>
                                      <p:tavLst>
                                        <p:tav tm="0">
                                          <p:val>
                                            <p:fltVal val="0"/>
                                          </p:val>
                                        </p:tav>
                                        <p:tav tm="100000">
                                          <p:val>
                                            <p:strVal val="#ppt_w"/>
                                          </p:val>
                                        </p:tav>
                                      </p:tavLst>
                                    </p:anim>
                                    <p:anim calcmode="lin" valueType="num">
                                      <p:cBhvr>
                                        <p:cTn id="37" dur="500" fill="hold"/>
                                        <p:tgtEl>
                                          <p:spTgt spid="13"/>
                                        </p:tgtEl>
                                        <p:attrNameLst>
                                          <p:attrName>ppt_h</p:attrName>
                                        </p:attrNameLst>
                                      </p:cBhvr>
                                      <p:tavLst>
                                        <p:tav tm="0">
                                          <p:val>
                                            <p:fltVal val="0"/>
                                          </p:val>
                                        </p:tav>
                                        <p:tav tm="100000">
                                          <p:val>
                                            <p:strVal val="#ppt_h"/>
                                          </p:val>
                                        </p:tav>
                                      </p:tavLst>
                                    </p:anim>
                                    <p:animEffect transition="in" filter="fade">
                                      <p:cBhvr>
                                        <p:cTn id="38" dur="500"/>
                                        <p:tgtEl>
                                          <p:spTgt spid="13"/>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p:cTn id="41" dur="500" fill="hold"/>
                                        <p:tgtEl>
                                          <p:spTgt spid="15"/>
                                        </p:tgtEl>
                                        <p:attrNameLst>
                                          <p:attrName>ppt_w</p:attrName>
                                        </p:attrNameLst>
                                      </p:cBhvr>
                                      <p:tavLst>
                                        <p:tav tm="0">
                                          <p:val>
                                            <p:fltVal val="0"/>
                                          </p:val>
                                        </p:tav>
                                        <p:tav tm="100000">
                                          <p:val>
                                            <p:strVal val="#ppt_w"/>
                                          </p:val>
                                        </p:tav>
                                      </p:tavLst>
                                    </p:anim>
                                    <p:anim calcmode="lin" valueType="num">
                                      <p:cBhvr>
                                        <p:cTn id="42" dur="500" fill="hold"/>
                                        <p:tgtEl>
                                          <p:spTgt spid="15"/>
                                        </p:tgtEl>
                                        <p:attrNameLst>
                                          <p:attrName>ppt_h</p:attrName>
                                        </p:attrNameLst>
                                      </p:cBhvr>
                                      <p:tavLst>
                                        <p:tav tm="0">
                                          <p:val>
                                            <p:fltVal val="0"/>
                                          </p:val>
                                        </p:tav>
                                        <p:tav tm="100000">
                                          <p:val>
                                            <p:strVal val="#ppt_h"/>
                                          </p:val>
                                        </p:tav>
                                      </p:tavLst>
                                    </p:anim>
                                    <p:animEffect transition="in" filter="fade">
                                      <p:cBhvr>
                                        <p:cTn id="43" dur="500"/>
                                        <p:tgtEl>
                                          <p:spTgt spid="15"/>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down)">
                                      <p:cBhvr>
                                        <p:cTn id="48" dur="500"/>
                                        <p:tgtEl>
                                          <p:spTgt spid="12"/>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down)">
                                      <p:cBhvr>
                                        <p:cTn id="51" dur="500"/>
                                        <p:tgtEl>
                                          <p:spTgt spid="14"/>
                                        </p:tgtEl>
                                      </p:cBhvr>
                                    </p:animEffect>
                                  </p:childTnLst>
                                </p:cTn>
                              </p:par>
                              <p:par>
                                <p:cTn id="52" presetID="22" presetClass="entr" presetSubtype="4"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down)">
                                      <p:cBhvr>
                                        <p:cTn id="5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11" grpId="0" animBg="1"/>
      <p:bldP spid="12" grpId="0" bldLvl="0" animBg="1"/>
      <p:bldP spid="13" grpId="0" animBg="1"/>
      <p:bldP spid="14" grpId="0"/>
      <p:bldP spid="15" grpId="0" animBg="1"/>
      <p:bldP spid="16" grpId="0" bldLvl="0" animBg="1"/>
      <p:bldP spid="19"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 Box 3"/>
          <p:cNvSpPr>
            <a:spLocks noChangeArrowheads="1"/>
          </p:cNvSpPr>
          <p:nvPr/>
        </p:nvSpPr>
        <p:spPr bwMode="auto">
          <a:xfrm>
            <a:off x="1143328" y="2849250"/>
            <a:ext cx="6278880" cy="1534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pPr algn="r"/>
            <a:endParaRPr lang="en-US" sz="3375"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a:p>
            <a:pPr algn="r"/>
            <a:r>
              <a:rPr lang="zh-CN" altLang="en-US" sz="6000" b="1" dirty="0">
                <a:solidFill>
                  <a:schemeClr val="accent1"/>
                </a:solidFill>
                <a:latin typeface="Arial" panose="020B0604020202020204" pitchFamily="34" charset="0"/>
                <a:ea typeface="微软雅黑" panose="020B0503020204020204" pitchFamily="34" charset="-122"/>
                <a:sym typeface="+mn-ea"/>
              </a:rPr>
              <a:t>选题的目的及意义</a:t>
            </a:r>
            <a:endParaRPr lang="zh-CN" altLang="en-US"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4" name="矩形 10"/>
          <p:cNvSpPr>
            <a:spLocks noChangeArrowheads="1"/>
          </p:cNvSpPr>
          <p:nvPr/>
        </p:nvSpPr>
        <p:spPr bwMode="auto">
          <a:xfrm>
            <a:off x="2353006" y="2558870"/>
            <a:ext cx="497776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rPr>
              <a:t>Purpose and significance of topic selection</a:t>
            </a:r>
            <a:endParaRPr 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5" name="直接连接符 11"/>
          <p:cNvSpPr>
            <a:spLocks noChangeShapeType="1"/>
          </p:cNvSpPr>
          <p:nvPr/>
        </p:nvSpPr>
        <p:spPr bwMode="auto">
          <a:xfrm>
            <a:off x="1827159" y="2957694"/>
            <a:ext cx="5504246" cy="1675"/>
          </a:xfrm>
          <a:prstGeom prst="line">
            <a:avLst/>
          </a:prstGeom>
          <a:noFill/>
          <a:ln w="6350" cap="flat" cmpd="sng">
            <a:solidFill>
              <a:schemeClr val="accent1"/>
            </a:solidFill>
            <a:bevel/>
          </a:ln>
          <a:extLst>
            <a:ext uri="{909E8E84-426E-40DD-AFC4-6F175D3DCCD1}">
              <a14:hiddenFill xmlns:a14="http://schemas.microsoft.com/office/drawing/2010/main">
                <a:noFill/>
              </a14:hiddenFill>
            </a:ext>
          </a:extLst>
        </p:spPr>
        <p:txBody>
          <a:bodyPr/>
          <a:lstStyle/>
          <a:p>
            <a:endParaRPr lang="zh-CN" altLang="en-US" sz="200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 Box 3"/>
          <p:cNvSpPr>
            <a:spLocks noChangeArrowheads="1"/>
          </p:cNvSpPr>
          <p:nvPr/>
        </p:nvSpPr>
        <p:spPr bwMode="auto">
          <a:xfrm>
            <a:off x="7422659" y="2022038"/>
            <a:ext cx="3021981" cy="3154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r>
              <a:rPr lang="en-US" sz="19900"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199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5123"/>
                                        </p:tgtEl>
                                        <p:attrNameLst>
                                          <p:attrName>style.visibility</p:attrName>
                                        </p:attrNameLst>
                                      </p:cBhvr>
                                      <p:to>
                                        <p:strVal val="visible"/>
                                      </p:to>
                                    </p:set>
                                    <p:anim by="(-#ppt_w*2)" calcmode="lin" valueType="num">
                                      <p:cBhvr rctx="PPT">
                                        <p:cTn id="12" dur="500" autoRev="1" fill="hold">
                                          <p:stCondLst>
                                            <p:cond delay="0"/>
                                          </p:stCondLst>
                                        </p:cTn>
                                        <p:tgtEl>
                                          <p:spTgt spid="5123"/>
                                        </p:tgtEl>
                                        <p:attrNameLst>
                                          <p:attrName>ppt_w</p:attrName>
                                        </p:attrNameLst>
                                      </p:cBhvr>
                                    </p:anim>
                                    <p:anim by="(#ppt_w*0.50)" calcmode="lin" valueType="num">
                                      <p:cBhvr>
                                        <p:cTn id="13" dur="500" decel="50000" autoRev="1" fill="hold">
                                          <p:stCondLst>
                                            <p:cond delay="0"/>
                                          </p:stCondLst>
                                        </p:cTn>
                                        <p:tgtEl>
                                          <p:spTgt spid="5123"/>
                                        </p:tgtEl>
                                        <p:attrNameLst>
                                          <p:attrName>ppt_x</p:attrName>
                                        </p:attrNameLst>
                                      </p:cBhvr>
                                    </p:anim>
                                    <p:anim from="(-#ppt_h/2)" to="(#ppt_y)" calcmode="lin" valueType="num">
                                      <p:cBhvr>
                                        <p:cTn id="14" dur="1000" fill="hold">
                                          <p:stCondLst>
                                            <p:cond delay="0"/>
                                          </p:stCondLst>
                                        </p:cTn>
                                        <p:tgtEl>
                                          <p:spTgt spid="5123"/>
                                        </p:tgtEl>
                                        <p:attrNameLst>
                                          <p:attrName>ppt_y</p:attrName>
                                        </p:attrNameLst>
                                      </p:cBhvr>
                                    </p:anim>
                                    <p:animRot by="21600000">
                                      <p:cBhvr>
                                        <p:cTn id="15" dur="1000" fill="hold">
                                          <p:stCondLst>
                                            <p:cond delay="0"/>
                                          </p:stCondLst>
                                        </p:cTn>
                                        <p:tgtEl>
                                          <p:spTgt spid="5123"/>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5125"/>
                                        </p:tgtEl>
                                        <p:attrNameLst>
                                          <p:attrName>style.visibility</p:attrName>
                                        </p:attrNameLst>
                                      </p:cBhvr>
                                      <p:to>
                                        <p:strVal val="visible"/>
                                      </p:to>
                                    </p:set>
                                    <p:anim calcmode="lin" valueType="num">
                                      <p:cBhvr additive="base">
                                        <p:cTn id="20" dur="500" fill="hold"/>
                                        <p:tgtEl>
                                          <p:spTgt spid="5125"/>
                                        </p:tgtEl>
                                        <p:attrNameLst>
                                          <p:attrName>ppt_x</p:attrName>
                                        </p:attrNameLst>
                                      </p:cBhvr>
                                      <p:tavLst>
                                        <p:tav tm="0">
                                          <p:val>
                                            <p:strVal val="0-#ppt_w/2"/>
                                          </p:val>
                                        </p:tav>
                                        <p:tav tm="100000">
                                          <p:val>
                                            <p:strVal val="#ppt_x"/>
                                          </p:val>
                                        </p:tav>
                                      </p:tavLst>
                                    </p:anim>
                                    <p:anim calcmode="lin" valueType="num">
                                      <p:cBhvr additive="base">
                                        <p:cTn id="21" dur="500" fill="hold"/>
                                        <p:tgtEl>
                                          <p:spTgt spid="5125"/>
                                        </p:tgtEl>
                                        <p:attrNameLst>
                                          <p:attrName>ppt_y</p:attrName>
                                        </p:attrNameLst>
                                      </p:cBhvr>
                                      <p:tavLst>
                                        <p:tav tm="0">
                                          <p:val>
                                            <p:strVal val="#ppt_y"/>
                                          </p:val>
                                        </p:tav>
                                        <p:tav tm="100000">
                                          <p:val>
                                            <p:strVal val="#ppt_y"/>
                                          </p:val>
                                        </p:tav>
                                      </p:tavLst>
                                    </p:anim>
                                  </p:childTnLst>
                                </p:cTn>
                              </p:par>
                              <p:par>
                                <p:cTn id="22" presetID="56" presetClass="entr" presetSubtype="0" fill="hold" grpId="0" nodeType="withEffect">
                                  <p:stCondLst>
                                    <p:cond delay="0"/>
                                  </p:stCondLst>
                                  <p:iterate type="lt">
                                    <p:tmPct val="10000"/>
                                  </p:iterate>
                                  <p:childTnLst>
                                    <p:set>
                                      <p:cBhvr>
                                        <p:cTn id="23" dur="1" fill="hold">
                                          <p:stCondLst>
                                            <p:cond delay="0"/>
                                          </p:stCondLst>
                                        </p:cTn>
                                        <p:tgtEl>
                                          <p:spTgt spid="5124"/>
                                        </p:tgtEl>
                                        <p:attrNameLst>
                                          <p:attrName>style.visibility</p:attrName>
                                        </p:attrNameLst>
                                      </p:cBhvr>
                                      <p:to>
                                        <p:strVal val="visible"/>
                                      </p:to>
                                    </p:set>
                                    <p:anim by="(-#ppt_w*2)" calcmode="lin" valueType="num">
                                      <p:cBhvr rctx="PPT">
                                        <p:cTn id="24" dur="500" autoRev="1" fill="hold">
                                          <p:stCondLst>
                                            <p:cond delay="0"/>
                                          </p:stCondLst>
                                        </p:cTn>
                                        <p:tgtEl>
                                          <p:spTgt spid="5124"/>
                                        </p:tgtEl>
                                        <p:attrNameLst>
                                          <p:attrName>ppt_w</p:attrName>
                                        </p:attrNameLst>
                                      </p:cBhvr>
                                    </p:anim>
                                    <p:anim by="(#ppt_w*0.50)" calcmode="lin" valueType="num">
                                      <p:cBhvr>
                                        <p:cTn id="25" dur="500" decel="50000" autoRev="1" fill="hold">
                                          <p:stCondLst>
                                            <p:cond delay="0"/>
                                          </p:stCondLst>
                                        </p:cTn>
                                        <p:tgtEl>
                                          <p:spTgt spid="5124"/>
                                        </p:tgtEl>
                                        <p:attrNameLst>
                                          <p:attrName>ppt_x</p:attrName>
                                        </p:attrNameLst>
                                      </p:cBhvr>
                                    </p:anim>
                                    <p:anim from="(-#ppt_h/2)" to="(#ppt_y)" calcmode="lin" valueType="num">
                                      <p:cBhvr>
                                        <p:cTn id="26" dur="1000" fill="hold">
                                          <p:stCondLst>
                                            <p:cond delay="0"/>
                                          </p:stCondLst>
                                        </p:cTn>
                                        <p:tgtEl>
                                          <p:spTgt spid="5124"/>
                                        </p:tgtEl>
                                        <p:attrNameLst>
                                          <p:attrName>ppt_y</p:attrName>
                                        </p:attrNameLst>
                                      </p:cBhvr>
                                    </p:anim>
                                    <p:animRot by="21600000">
                                      <p:cBhvr>
                                        <p:cTn id="27" dur="1000" fill="hold">
                                          <p:stCondLst>
                                            <p:cond delay="0"/>
                                          </p:stCondLst>
                                        </p:cTn>
                                        <p:tgtEl>
                                          <p:spTgt spid="51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5124" grpId="0"/>
      <p:bldP spid="5125" grpId="0" animBg="1"/>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4821" y="1570361"/>
            <a:ext cx="4011895" cy="2450259"/>
          </a:xfrm>
          <a:prstGeom prst="rect">
            <a:avLst/>
          </a:prstGeom>
          <a:blipFill dpi="0" rotWithShape="1">
            <a:blip r:embed="rId1"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80"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Rectangle 19"/>
          <p:cNvSpPr/>
          <p:nvPr/>
        </p:nvSpPr>
        <p:spPr>
          <a:xfrm>
            <a:off x="374498" y="4265301"/>
            <a:ext cx="4011895" cy="2450259"/>
          </a:xfrm>
          <a:prstGeom prst="rect">
            <a:avLst/>
          </a:prstGeom>
          <a:blipFill dpi="0" rotWithShape="1">
            <a:blip r:embed="rId2"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80" dirty="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8"/>
          <p:cNvSpPr txBox="1"/>
          <p:nvPr/>
        </p:nvSpPr>
        <p:spPr>
          <a:xfrm>
            <a:off x="857250" y="332152"/>
            <a:ext cx="3949155" cy="492125"/>
          </a:xfrm>
          <a:prstGeom prst="rect">
            <a:avLst/>
          </a:prstGeom>
          <a:noFill/>
        </p:spPr>
        <p:txBody>
          <a:bodyPr wrap="square" lIns="0" tIns="0" rIns="0" bIns="0" rtlCol="0" anchor="ctr">
            <a:spAutoFit/>
          </a:bodyPr>
          <a:lstStyle/>
          <a:p>
            <a:r>
              <a:rPr lang="zh-CN"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选题的目的及意义</a:t>
            </a:r>
            <a:endParaRPr lang="zh-CN"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8"/>
          <p:cNvSpPr txBox="1"/>
          <p:nvPr/>
        </p:nvSpPr>
        <p:spPr>
          <a:xfrm>
            <a:off x="857250" y="955358"/>
            <a:ext cx="3618230" cy="215265"/>
          </a:xfrm>
          <a:prstGeom prst="rect">
            <a:avLst/>
          </a:prstGeom>
          <a:noFill/>
        </p:spPr>
        <p:txBody>
          <a:bodyPr wrap="square" lIns="0" tIns="0" rIns="0" bIns="0" rtlCol="0" anchor="ctr">
            <a:spAutoFit/>
          </a:bodyPr>
          <a:lstStyle/>
          <a:p>
            <a:r>
              <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Purpose and significance of topic selection</a:t>
            </a:r>
            <a:endPar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5271135" y="1570355"/>
            <a:ext cx="6585585" cy="4677410"/>
          </a:xfrm>
          <a:prstGeom prst="rect">
            <a:avLst/>
          </a:prstGeom>
          <a:noFill/>
        </p:spPr>
        <p:txBody>
          <a:bodyPr wrap="square" rtlCol="0">
            <a:spAutoFit/>
          </a:bodyPr>
          <a:p>
            <a:r>
              <a:rPr lang="zh-CN" altLang="en-US" sz="2800"/>
              <a:t>科技发展的日新月异，使得各行各业都在蓬勃发展，而人们的生活方式也在随之改变。对居住环境的质量要求越来越高，对物业的管理和服务质量也在不断提高。信息化时代的物业管理早已不只是一般意义上的体力劳动了，它已经逐步的向智能化完善。业主只需轻轻一点，就能获得各种服务，而物业公司能够更迅速、更快捷的获取小区物业全部状况，进而对整个小区实现在宏观和微观上的细致管理。</a:t>
            </a:r>
            <a:endParaRPr lang="zh-CN" altLang="en-US"/>
          </a:p>
          <a:p>
            <a:endParaRPr lang="zh-CN" altLang="en-US"/>
          </a:p>
        </p:txBody>
      </p:sp>
    </p:spTree>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0"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4821" y="1570361"/>
            <a:ext cx="4011895" cy="2450259"/>
          </a:xfrm>
          <a:prstGeom prst="rect">
            <a:avLst/>
          </a:prstGeom>
          <a:blipFill dpi="0" rotWithShape="1">
            <a:blip r:embed="rId1"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80" dirty="0">
              <a:latin typeface="Arial" panose="020B0604020202020204" pitchFamily="34" charset="0"/>
              <a:ea typeface="微软雅黑" panose="020B0503020204020204" pitchFamily="34" charset="-122"/>
              <a:sym typeface="Arial" panose="020B0604020202020204" pitchFamily="34" charset="0"/>
            </a:endParaRPr>
          </a:p>
        </p:txBody>
      </p:sp>
      <p:sp>
        <p:nvSpPr>
          <p:cNvPr id="18" name="Rectangle 17"/>
          <p:cNvSpPr/>
          <p:nvPr/>
        </p:nvSpPr>
        <p:spPr>
          <a:xfrm>
            <a:off x="374659" y="4277857"/>
            <a:ext cx="4011895" cy="2450184"/>
          </a:xfrm>
          <a:prstGeom prst="rect">
            <a:avLst/>
          </a:prstGeom>
          <a:blipFill dpi="0" rotWithShape="1">
            <a:blip r:embed="rId2"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US" sz="2080" dirty="0">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8"/>
          <p:cNvSpPr txBox="1"/>
          <p:nvPr/>
        </p:nvSpPr>
        <p:spPr>
          <a:xfrm>
            <a:off x="857250" y="332152"/>
            <a:ext cx="3949155" cy="492125"/>
          </a:xfrm>
          <a:prstGeom prst="rect">
            <a:avLst/>
          </a:prstGeom>
          <a:noFill/>
        </p:spPr>
        <p:txBody>
          <a:bodyPr wrap="square" lIns="0" tIns="0" rIns="0" bIns="0" rtlCol="0" anchor="ctr">
            <a:spAutoFit/>
          </a:bodyPr>
          <a:lstStyle/>
          <a:p>
            <a:r>
              <a:rPr lang="zh-CN"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选题的目的及意义</a:t>
            </a:r>
            <a:endParaRPr lang="zh-CN"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8"/>
          <p:cNvSpPr txBox="1"/>
          <p:nvPr/>
        </p:nvSpPr>
        <p:spPr>
          <a:xfrm>
            <a:off x="857250" y="955358"/>
            <a:ext cx="3618230" cy="215265"/>
          </a:xfrm>
          <a:prstGeom prst="rect">
            <a:avLst/>
          </a:prstGeom>
          <a:noFill/>
        </p:spPr>
        <p:txBody>
          <a:bodyPr wrap="square" lIns="0" tIns="0" rIns="0" bIns="0" rtlCol="0" anchor="ctr">
            <a:spAutoFit/>
          </a:bodyPr>
          <a:lstStyle/>
          <a:p>
            <a:r>
              <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Purpose and significance of topic selection</a:t>
            </a:r>
            <a:endPar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5294630" y="1170940"/>
            <a:ext cx="6585585" cy="5539105"/>
          </a:xfrm>
          <a:prstGeom prst="rect">
            <a:avLst/>
          </a:prstGeom>
          <a:noFill/>
        </p:spPr>
        <p:txBody>
          <a:bodyPr wrap="square" rtlCol="0">
            <a:spAutoFit/>
          </a:bodyPr>
          <a:p>
            <a:endParaRPr lang="zh-CN" altLang="en-US"/>
          </a:p>
          <a:p>
            <a:r>
              <a:rPr lang="zh-CN" altLang="en-US" sz="2400"/>
              <a:t>现代化的物业小区管理需要现代化的管理手段，物业管理系统是现代物业管理的重要组成部分和必然的发展方向。随着物业公司的不断发展，需要利用先进的科学手段和管理方法对其下属小区进行统一管理和监控，使物业管理者能迅速的了解所属小区的管理状况，作出正确的决策,达到简化物业管理的工作量、提高工作效率，最大程度节约资源的目的。因此，引入现代化计算机管理手段，建立个性化的物业管理系统，通过物业管理软件来使所辖小与及物业公司系统联网，不但能够极大地降低管理人员的工作强度、提高管理人员的工作效率，而且还能全面提高物业公司的现代化管理水平，促使物业管理向现代化、规范化、数字化方向发展。</a:t>
            </a:r>
            <a:endParaRPr lang="zh-CN" altLang="en-US" sz="2400"/>
          </a:p>
        </p:txBody>
      </p:sp>
    </p:spTree>
  </p:cSld>
  <p:clrMapOvr>
    <a:masterClrMapping/>
  </p:clrMapOvr>
  <p:transition spd="med"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18"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 Box 3"/>
          <p:cNvSpPr>
            <a:spLocks noChangeArrowheads="1"/>
          </p:cNvSpPr>
          <p:nvPr/>
        </p:nvSpPr>
        <p:spPr bwMode="auto">
          <a:xfrm>
            <a:off x="3485208" y="2959740"/>
            <a:ext cx="3230880" cy="1534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pPr algn="r"/>
            <a:endParaRPr lang="en-US" sz="3375"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a:p>
            <a:pPr algn="r"/>
            <a:r>
              <a:rPr lang="zh-CN" altLang="en-US"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研究内容</a:t>
            </a:r>
            <a:endParaRPr lang="zh-CN" altLang="en-US"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4" name="矩形 10"/>
          <p:cNvSpPr>
            <a:spLocks noChangeArrowheads="1"/>
          </p:cNvSpPr>
          <p:nvPr/>
        </p:nvSpPr>
        <p:spPr bwMode="auto">
          <a:xfrm>
            <a:off x="3841446" y="2558870"/>
            <a:ext cx="232600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rPr>
              <a:t>research contentsy</a:t>
            </a:r>
            <a:endParaRPr lang="zh-CN" alt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5" name="直接连接符 11"/>
          <p:cNvSpPr>
            <a:spLocks noChangeShapeType="1"/>
          </p:cNvSpPr>
          <p:nvPr/>
        </p:nvSpPr>
        <p:spPr bwMode="auto">
          <a:xfrm>
            <a:off x="1827159" y="2957694"/>
            <a:ext cx="5504246" cy="1675"/>
          </a:xfrm>
          <a:prstGeom prst="line">
            <a:avLst/>
          </a:prstGeom>
          <a:noFill/>
          <a:ln w="6350" cap="flat" cmpd="sng">
            <a:solidFill>
              <a:schemeClr val="accent1"/>
            </a:solidFill>
            <a:bevel/>
          </a:ln>
          <a:extLst>
            <a:ext uri="{909E8E84-426E-40DD-AFC4-6F175D3DCCD1}">
              <a14:hiddenFill xmlns:a14="http://schemas.microsoft.com/office/drawing/2010/main">
                <a:noFill/>
              </a14:hiddenFill>
            </a:ext>
          </a:extLst>
        </p:spPr>
        <p:txBody>
          <a:bodyPr/>
          <a:lstStyle/>
          <a:p>
            <a:endParaRPr lang="zh-CN" altLang="en-US" sz="200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 Box 3"/>
          <p:cNvSpPr>
            <a:spLocks noChangeArrowheads="1"/>
          </p:cNvSpPr>
          <p:nvPr/>
        </p:nvSpPr>
        <p:spPr bwMode="auto">
          <a:xfrm>
            <a:off x="7422659" y="2022038"/>
            <a:ext cx="3021981" cy="3154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r>
              <a:rPr lang="en-US" sz="19900" dirty="0">
                <a:solidFill>
                  <a:schemeClr val="accent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199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5123"/>
                                        </p:tgtEl>
                                        <p:attrNameLst>
                                          <p:attrName>style.visibility</p:attrName>
                                        </p:attrNameLst>
                                      </p:cBhvr>
                                      <p:to>
                                        <p:strVal val="visible"/>
                                      </p:to>
                                    </p:set>
                                    <p:anim by="(-#ppt_w*2)" calcmode="lin" valueType="num">
                                      <p:cBhvr rctx="PPT">
                                        <p:cTn id="12" dur="500" autoRev="1" fill="hold">
                                          <p:stCondLst>
                                            <p:cond delay="0"/>
                                          </p:stCondLst>
                                        </p:cTn>
                                        <p:tgtEl>
                                          <p:spTgt spid="5123"/>
                                        </p:tgtEl>
                                        <p:attrNameLst>
                                          <p:attrName>ppt_w</p:attrName>
                                        </p:attrNameLst>
                                      </p:cBhvr>
                                    </p:anim>
                                    <p:anim by="(#ppt_w*0.50)" calcmode="lin" valueType="num">
                                      <p:cBhvr>
                                        <p:cTn id="13" dur="500" decel="50000" autoRev="1" fill="hold">
                                          <p:stCondLst>
                                            <p:cond delay="0"/>
                                          </p:stCondLst>
                                        </p:cTn>
                                        <p:tgtEl>
                                          <p:spTgt spid="5123"/>
                                        </p:tgtEl>
                                        <p:attrNameLst>
                                          <p:attrName>ppt_x</p:attrName>
                                        </p:attrNameLst>
                                      </p:cBhvr>
                                    </p:anim>
                                    <p:anim from="(-#ppt_h/2)" to="(#ppt_y)" calcmode="lin" valueType="num">
                                      <p:cBhvr>
                                        <p:cTn id="14" dur="1000" fill="hold">
                                          <p:stCondLst>
                                            <p:cond delay="0"/>
                                          </p:stCondLst>
                                        </p:cTn>
                                        <p:tgtEl>
                                          <p:spTgt spid="5123"/>
                                        </p:tgtEl>
                                        <p:attrNameLst>
                                          <p:attrName>ppt_y</p:attrName>
                                        </p:attrNameLst>
                                      </p:cBhvr>
                                    </p:anim>
                                    <p:animRot by="21600000">
                                      <p:cBhvr>
                                        <p:cTn id="15" dur="1000" fill="hold">
                                          <p:stCondLst>
                                            <p:cond delay="0"/>
                                          </p:stCondLst>
                                        </p:cTn>
                                        <p:tgtEl>
                                          <p:spTgt spid="5123"/>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5125"/>
                                        </p:tgtEl>
                                        <p:attrNameLst>
                                          <p:attrName>style.visibility</p:attrName>
                                        </p:attrNameLst>
                                      </p:cBhvr>
                                      <p:to>
                                        <p:strVal val="visible"/>
                                      </p:to>
                                    </p:set>
                                    <p:anim calcmode="lin" valueType="num">
                                      <p:cBhvr additive="base">
                                        <p:cTn id="20" dur="500" fill="hold"/>
                                        <p:tgtEl>
                                          <p:spTgt spid="5125"/>
                                        </p:tgtEl>
                                        <p:attrNameLst>
                                          <p:attrName>ppt_x</p:attrName>
                                        </p:attrNameLst>
                                      </p:cBhvr>
                                      <p:tavLst>
                                        <p:tav tm="0">
                                          <p:val>
                                            <p:strVal val="0-#ppt_w/2"/>
                                          </p:val>
                                        </p:tav>
                                        <p:tav tm="100000">
                                          <p:val>
                                            <p:strVal val="#ppt_x"/>
                                          </p:val>
                                        </p:tav>
                                      </p:tavLst>
                                    </p:anim>
                                    <p:anim calcmode="lin" valueType="num">
                                      <p:cBhvr additive="base">
                                        <p:cTn id="21" dur="500" fill="hold"/>
                                        <p:tgtEl>
                                          <p:spTgt spid="5125"/>
                                        </p:tgtEl>
                                        <p:attrNameLst>
                                          <p:attrName>ppt_y</p:attrName>
                                        </p:attrNameLst>
                                      </p:cBhvr>
                                      <p:tavLst>
                                        <p:tav tm="0">
                                          <p:val>
                                            <p:strVal val="#ppt_y"/>
                                          </p:val>
                                        </p:tav>
                                        <p:tav tm="100000">
                                          <p:val>
                                            <p:strVal val="#ppt_y"/>
                                          </p:val>
                                        </p:tav>
                                      </p:tavLst>
                                    </p:anim>
                                  </p:childTnLst>
                                </p:cTn>
                              </p:par>
                              <p:par>
                                <p:cTn id="22" presetID="56" presetClass="entr" presetSubtype="0" fill="hold" grpId="0" nodeType="withEffect">
                                  <p:stCondLst>
                                    <p:cond delay="0"/>
                                  </p:stCondLst>
                                  <p:iterate type="lt">
                                    <p:tmPct val="10000"/>
                                  </p:iterate>
                                  <p:childTnLst>
                                    <p:set>
                                      <p:cBhvr>
                                        <p:cTn id="23" dur="1" fill="hold">
                                          <p:stCondLst>
                                            <p:cond delay="0"/>
                                          </p:stCondLst>
                                        </p:cTn>
                                        <p:tgtEl>
                                          <p:spTgt spid="5124"/>
                                        </p:tgtEl>
                                        <p:attrNameLst>
                                          <p:attrName>style.visibility</p:attrName>
                                        </p:attrNameLst>
                                      </p:cBhvr>
                                      <p:to>
                                        <p:strVal val="visible"/>
                                      </p:to>
                                    </p:set>
                                    <p:anim by="(-#ppt_w*2)" calcmode="lin" valueType="num">
                                      <p:cBhvr rctx="PPT">
                                        <p:cTn id="24" dur="500" autoRev="1" fill="hold">
                                          <p:stCondLst>
                                            <p:cond delay="0"/>
                                          </p:stCondLst>
                                        </p:cTn>
                                        <p:tgtEl>
                                          <p:spTgt spid="5124"/>
                                        </p:tgtEl>
                                        <p:attrNameLst>
                                          <p:attrName>ppt_w</p:attrName>
                                        </p:attrNameLst>
                                      </p:cBhvr>
                                    </p:anim>
                                    <p:anim by="(#ppt_w*0.50)" calcmode="lin" valueType="num">
                                      <p:cBhvr>
                                        <p:cTn id="25" dur="500" decel="50000" autoRev="1" fill="hold">
                                          <p:stCondLst>
                                            <p:cond delay="0"/>
                                          </p:stCondLst>
                                        </p:cTn>
                                        <p:tgtEl>
                                          <p:spTgt spid="5124"/>
                                        </p:tgtEl>
                                        <p:attrNameLst>
                                          <p:attrName>ppt_x</p:attrName>
                                        </p:attrNameLst>
                                      </p:cBhvr>
                                    </p:anim>
                                    <p:anim from="(-#ppt_h/2)" to="(#ppt_y)" calcmode="lin" valueType="num">
                                      <p:cBhvr>
                                        <p:cTn id="26" dur="1000" fill="hold">
                                          <p:stCondLst>
                                            <p:cond delay="0"/>
                                          </p:stCondLst>
                                        </p:cTn>
                                        <p:tgtEl>
                                          <p:spTgt spid="5124"/>
                                        </p:tgtEl>
                                        <p:attrNameLst>
                                          <p:attrName>ppt_y</p:attrName>
                                        </p:attrNameLst>
                                      </p:cBhvr>
                                    </p:anim>
                                    <p:animRot by="21600000">
                                      <p:cBhvr>
                                        <p:cTn id="27" dur="1000" fill="hold">
                                          <p:stCondLst>
                                            <p:cond delay="0"/>
                                          </p:stCondLst>
                                        </p:cTn>
                                        <p:tgtEl>
                                          <p:spTgt spid="51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5124" grpId="0"/>
      <p:bldP spid="5125"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78105" y="1433195"/>
            <a:ext cx="6108700" cy="4366260"/>
          </a:xfrm>
          <a:prstGeom prst="rect">
            <a:avLst/>
          </a:prstGeom>
          <a:blipFill dpi="0" rotWithShape="1">
            <a:blip r:embed="rId1" cstate="print">
              <a:grayscl/>
              <a:extLst>
                <a:ext uri="{28A0092B-C50C-407E-A947-70E740481C1C}">
                  <a14:useLocalDpi xmlns:a14="http://schemas.microsoft.com/office/drawing/2010/main" val="0"/>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7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矩形 39"/>
          <p:cNvSpPr/>
          <p:nvPr/>
        </p:nvSpPr>
        <p:spPr>
          <a:xfrm>
            <a:off x="6186805" y="1433195"/>
            <a:ext cx="6520180" cy="436753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endParaRPr kumimoji="1" lang="zh-CN" altLang="en-US" sz="267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8"/>
          <p:cNvSpPr txBox="1"/>
          <p:nvPr/>
        </p:nvSpPr>
        <p:spPr>
          <a:xfrm>
            <a:off x="857250" y="233727"/>
            <a:ext cx="3949155" cy="492125"/>
          </a:xfrm>
          <a:prstGeom prst="rect">
            <a:avLst/>
          </a:prstGeom>
          <a:noFill/>
        </p:spPr>
        <p:txBody>
          <a:bodyPr wrap="square" lIns="0" tIns="0" rIns="0" bIns="0" rtlCol="0" anchor="ctr">
            <a:spAutoFit/>
          </a:bodyPr>
          <a:lstStyle/>
          <a:p>
            <a:r>
              <a:rPr lang="zh-CN"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研究内容</a:t>
            </a:r>
            <a:endParaRPr lang="zh-CN"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8"/>
          <p:cNvSpPr txBox="1"/>
          <p:nvPr/>
        </p:nvSpPr>
        <p:spPr>
          <a:xfrm>
            <a:off x="857250" y="743616"/>
            <a:ext cx="2807720" cy="215265"/>
          </a:xfrm>
          <a:prstGeom prst="rect">
            <a:avLst/>
          </a:prstGeom>
          <a:noFill/>
        </p:spPr>
        <p:txBody>
          <a:bodyPr wrap="square" lIns="0" tIns="0" rIns="0" bIns="0" rtlCol="0" anchor="ctr">
            <a:spAutoFit/>
          </a:bodyPr>
          <a:lstStyle/>
          <a:p>
            <a:r>
              <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research contents</a:t>
            </a:r>
            <a:endPar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文本框 1"/>
          <p:cNvSpPr txBox="1"/>
          <p:nvPr/>
        </p:nvSpPr>
        <p:spPr>
          <a:xfrm>
            <a:off x="6530340" y="1927225"/>
            <a:ext cx="5833110" cy="3169285"/>
          </a:xfrm>
          <a:prstGeom prst="rect">
            <a:avLst/>
          </a:prstGeom>
          <a:noFill/>
        </p:spPr>
        <p:txBody>
          <a:bodyPr wrap="square" rtlCol="0">
            <a:spAutoFit/>
          </a:bodyPr>
          <a:p>
            <a:r>
              <a:rPr lang="zh-CN" altLang="en-US" sz="2000"/>
              <a:t>本系统是基于B/S模式并运用MyEclipse和JAVA语言以及MySQL数据库共同开发，本系统设计界面简单、大方、实用性强，并且操作简单。完全适用于普通小区的日常事务管理。业主可通过本系统的用户界面获取相关的物业服务，实现足不出户。比如物业缴费、在线维修申报等功能，而且还能够对物业公司进行建议和投诉。而物业公司则可以通过管理员界面对整个小区的相关资料进行增、删、改、查。管理员后台可以对小区业主的所需服务功能进行管理，能够及时的对业主提供帮助和掌握异常情况。</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600" advTm="0">
        <p14:prism isInverted="1"/>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500" fill="hold"/>
                                        <p:tgtEl>
                                          <p:spTgt spid="40"/>
                                        </p:tgtEl>
                                        <p:attrNameLst>
                                          <p:attrName>ppt_x</p:attrName>
                                        </p:attrNameLst>
                                      </p:cBhvr>
                                      <p:tavLst>
                                        <p:tav tm="0">
                                          <p:val>
                                            <p:strVal val="#ppt_x"/>
                                          </p:val>
                                        </p:tav>
                                        <p:tav tm="100000">
                                          <p:val>
                                            <p:strVal val="#ppt_x"/>
                                          </p:val>
                                        </p:tav>
                                      </p:tavLst>
                                    </p:anim>
                                    <p:anim calcmode="lin" valueType="num">
                                      <p:cBhvr additive="base">
                                        <p:cTn id="13"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40"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 Box 3"/>
          <p:cNvSpPr>
            <a:spLocks noChangeArrowheads="1"/>
          </p:cNvSpPr>
          <p:nvPr/>
        </p:nvSpPr>
        <p:spPr bwMode="auto">
          <a:xfrm>
            <a:off x="3145483" y="2849250"/>
            <a:ext cx="3230880" cy="1534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pPr algn="r"/>
            <a:endParaRPr lang="en-US" sz="3375"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a:p>
            <a:pPr algn="r"/>
            <a:r>
              <a:rPr lang="zh-CN" altLang="en-US"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系统调试</a:t>
            </a:r>
            <a:endParaRPr lang="zh-CN" altLang="en-US" sz="60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4" name="矩形 10"/>
          <p:cNvSpPr>
            <a:spLocks noChangeArrowheads="1"/>
          </p:cNvSpPr>
          <p:nvPr/>
        </p:nvSpPr>
        <p:spPr bwMode="auto">
          <a:xfrm>
            <a:off x="3619196" y="2560775"/>
            <a:ext cx="2284095"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r"/>
            <a:r>
              <a:rPr 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rPr>
              <a:t>System debugging</a:t>
            </a:r>
            <a:endParaRPr lang="en-US" sz="20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25" name="直接连接符 11"/>
          <p:cNvSpPr>
            <a:spLocks noChangeShapeType="1"/>
          </p:cNvSpPr>
          <p:nvPr/>
        </p:nvSpPr>
        <p:spPr bwMode="auto">
          <a:xfrm>
            <a:off x="1827159" y="2957694"/>
            <a:ext cx="5504246" cy="1675"/>
          </a:xfrm>
          <a:prstGeom prst="line">
            <a:avLst/>
          </a:prstGeom>
          <a:noFill/>
          <a:ln w="6350" cap="flat" cmpd="sng">
            <a:solidFill>
              <a:schemeClr val="accent1"/>
            </a:solidFill>
            <a:bevel/>
          </a:ln>
          <a:extLst>
            <a:ext uri="{909E8E84-426E-40DD-AFC4-6F175D3DCCD1}">
              <a14:hiddenFill xmlns:a14="http://schemas.microsoft.com/office/drawing/2010/main">
                <a:noFill/>
              </a14:hiddenFill>
            </a:ext>
          </a:extLst>
        </p:spPr>
        <p:txBody>
          <a:bodyPr/>
          <a:lstStyle/>
          <a:p>
            <a:endParaRPr lang="zh-CN" altLang="en-US" sz="200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 Box 3"/>
          <p:cNvSpPr>
            <a:spLocks noChangeArrowheads="1"/>
          </p:cNvSpPr>
          <p:nvPr/>
        </p:nvSpPr>
        <p:spPr bwMode="auto">
          <a:xfrm>
            <a:off x="7422659" y="2022038"/>
            <a:ext cx="3021981" cy="3154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anchor="ctr">
            <a:spAutoFit/>
          </a:bodyPr>
          <a:lstStyle/>
          <a:p>
            <a:r>
              <a:rPr lang="en-US" sz="19900" dirty="0">
                <a:solidFill>
                  <a:schemeClr val="accent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199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6" presetClass="entr" presetSubtype="0" fill="hold" grpId="0" nodeType="clickEffect">
                                  <p:stCondLst>
                                    <p:cond delay="0"/>
                                  </p:stCondLst>
                                  <p:iterate type="lt">
                                    <p:tmPct val="10000"/>
                                  </p:iterate>
                                  <p:childTnLst>
                                    <p:set>
                                      <p:cBhvr>
                                        <p:cTn id="11" dur="1" fill="hold">
                                          <p:stCondLst>
                                            <p:cond delay="0"/>
                                          </p:stCondLst>
                                        </p:cTn>
                                        <p:tgtEl>
                                          <p:spTgt spid="5123"/>
                                        </p:tgtEl>
                                        <p:attrNameLst>
                                          <p:attrName>style.visibility</p:attrName>
                                        </p:attrNameLst>
                                      </p:cBhvr>
                                      <p:to>
                                        <p:strVal val="visible"/>
                                      </p:to>
                                    </p:set>
                                    <p:anim by="(-#ppt_w*2)" calcmode="lin" valueType="num">
                                      <p:cBhvr rctx="PPT">
                                        <p:cTn id="12" dur="500" autoRev="1" fill="hold">
                                          <p:stCondLst>
                                            <p:cond delay="0"/>
                                          </p:stCondLst>
                                        </p:cTn>
                                        <p:tgtEl>
                                          <p:spTgt spid="5123"/>
                                        </p:tgtEl>
                                        <p:attrNameLst>
                                          <p:attrName>ppt_w</p:attrName>
                                        </p:attrNameLst>
                                      </p:cBhvr>
                                    </p:anim>
                                    <p:anim by="(#ppt_w*0.50)" calcmode="lin" valueType="num">
                                      <p:cBhvr>
                                        <p:cTn id="13" dur="500" decel="50000" autoRev="1" fill="hold">
                                          <p:stCondLst>
                                            <p:cond delay="0"/>
                                          </p:stCondLst>
                                        </p:cTn>
                                        <p:tgtEl>
                                          <p:spTgt spid="5123"/>
                                        </p:tgtEl>
                                        <p:attrNameLst>
                                          <p:attrName>ppt_x</p:attrName>
                                        </p:attrNameLst>
                                      </p:cBhvr>
                                    </p:anim>
                                    <p:anim from="(-#ppt_h/2)" to="(#ppt_y)" calcmode="lin" valueType="num">
                                      <p:cBhvr>
                                        <p:cTn id="14" dur="1000" fill="hold">
                                          <p:stCondLst>
                                            <p:cond delay="0"/>
                                          </p:stCondLst>
                                        </p:cTn>
                                        <p:tgtEl>
                                          <p:spTgt spid="5123"/>
                                        </p:tgtEl>
                                        <p:attrNameLst>
                                          <p:attrName>ppt_y</p:attrName>
                                        </p:attrNameLst>
                                      </p:cBhvr>
                                    </p:anim>
                                    <p:animRot by="21600000">
                                      <p:cBhvr>
                                        <p:cTn id="15" dur="1000" fill="hold">
                                          <p:stCondLst>
                                            <p:cond delay="0"/>
                                          </p:stCondLst>
                                        </p:cTn>
                                        <p:tgtEl>
                                          <p:spTgt spid="5123"/>
                                        </p:tgtEl>
                                        <p:attrNameLst>
                                          <p:attrName>r</p:attrName>
                                        </p:attrNameLst>
                                      </p:cBhvr>
                                    </p:animRot>
                                  </p:childTnLst>
                                </p:cTn>
                              </p:par>
                            </p:childTnLst>
                          </p:cTn>
                        </p:par>
                      </p:childTnLst>
                    </p:cTn>
                  </p:par>
                  <p:par>
                    <p:cTn id="16" fill="hold">
                      <p:stCondLst>
                        <p:cond delay="indefinite"/>
                      </p:stCondLst>
                      <p:childTnLst>
                        <p:par>
                          <p:cTn id="17" fill="hold">
                            <p:stCondLst>
                              <p:cond delay="0"/>
                            </p:stCondLst>
                            <p:childTnLst>
                              <p:par>
                                <p:cTn id="18" presetID="2" presetClass="entr" presetSubtype="8" fill="hold" grpId="0" nodeType="clickEffect">
                                  <p:stCondLst>
                                    <p:cond delay="0"/>
                                  </p:stCondLst>
                                  <p:childTnLst>
                                    <p:set>
                                      <p:cBhvr>
                                        <p:cTn id="19" dur="1" fill="hold">
                                          <p:stCondLst>
                                            <p:cond delay="0"/>
                                          </p:stCondLst>
                                        </p:cTn>
                                        <p:tgtEl>
                                          <p:spTgt spid="5125"/>
                                        </p:tgtEl>
                                        <p:attrNameLst>
                                          <p:attrName>style.visibility</p:attrName>
                                        </p:attrNameLst>
                                      </p:cBhvr>
                                      <p:to>
                                        <p:strVal val="visible"/>
                                      </p:to>
                                    </p:set>
                                    <p:anim calcmode="lin" valueType="num">
                                      <p:cBhvr additive="base">
                                        <p:cTn id="20" dur="500" fill="hold"/>
                                        <p:tgtEl>
                                          <p:spTgt spid="5125"/>
                                        </p:tgtEl>
                                        <p:attrNameLst>
                                          <p:attrName>ppt_x</p:attrName>
                                        </p:attrNameLst>
                                      </p:cBhvr>
                                      <p:tavLst>
                                        <p:tav tm="0">
                                          <p:val>
                                            <p:strVal val="0-#ppt_w/2"/>
                                          </p:val>
                                        </p:tav>
                                        <p:tav tm="100000">
                                          <p:val>
                                            <p:strVal val="#ppt_x"/>
                                          </p:val>
                                        </p:tav>
                                      </p:tavLst>
                                    </p:anim>
                                    <p:anim calcmode="lin" valueType="num">
                                      <p:cBhvr additive="base">
                                        <p:cTn id="21" dur="500" fill="hold"/>
                                        <p:tgtEl>
                                          <p:spTgt spid="5125"/>
                                        </p:tgtEl>
                                        <p:attrNameLst>
                                          <p:attrName>ppt_y</p:attrName>
                                        </p:attrNameLst>
                                      </p:cBhvr>
                                      <p:tavLst>
                                        <p:tav tm="0">
                                          <p:val>
                                            <p:strVal val="#ppt_y"/>
                                          </p:val>
                                        </p:tav>
                                        <p:tav tm="100000">
                                          <p:val>
                                            <p:strVal val="#ppt_y"/>
                                          </p:val>
                                        </p:tav>
                                      </p:tavLst>
                                    </p:anim>
                                  </p:childTnLst>
                                </p:cTn>
                              </p:par>
                              <p:par>
                                <p:cTn id="22" presetID="56" presetClass="entr" presetSubtype="0" fill="hold" grpId="0" nodeType="withEffect">
                                  <p:stCondLst>
                                    <p:cond delay="0"/>
                                  </p:stCondLst>
                                  <p:iterate type="lt">
                                    <p:tmPct val="10000"/>
                                  </p:iterate>
                                  <p:childTnLst>
                                    <p:set>
                                      <p:cBhvr>
                                        <p:cTn id="23" dur="1" fill="hold">
                                          <p:stCondLst>
                                            <p:cond delay="0"/>
                                          </p:stCondLst>
                                        </p:cTn>
                                        <p:tgtEl>
                                          <p:spTgt spid="5124"/>
                                        </p:tgtEl>
                                        <p:attrNameLst>
                                          <p:attrName>style.visibility</p:attrName>
                                        </p:attrNameLst>
                                      </p:cBhvr>
                                      <p:to>
                                        <p:strVal val="visible"/>
                                      </p:to>
                                    </p:set>
                                    <p:anim by="(-#ppt_w*2)" calcmode="lin" valueType="num">
                                      <p:cBhvr rctx="PPT">
                                        <p:cTn id="24" dur="500" autoRev="1" fill="hold">
                                          <p:stCondLst>
                                            <p:cond delay="0"/>
                                          </p:stCondLst>
                                        </p:cTn>
                                        <p:tgtEl>
                                          <p:spTgt spid="5124"/>
                                        </p:tgtEl>
                                        <p:attrNameLst>
                                          <p:attrName>ppt_w</p:attrName>
                                        </p:attrNameLst>
                                      </p:cBhvr>
                                    </p:anim>
                                    <p:anim by="(#ppt_w*0.50)" calcmode="lin" valueType="num">
                                      <p:cBhvr>
                                        <p:cTn id="25" dur="500" decel="50000" autoRev="1" fill="hold">
                                          <p:stCondLst>
                                            <p:cond delay="0"/>
                                          </p:stCondLst>
                                        </p:cTn>
                                        <p:tgtEl>
                                          <p:spTgt spid="5124"/>
                                        </p:tgtEl>
                                        <p:attrNameLst>
                                          <p:attrName>ppt_x</p:attrName>
                                        </p:attrNameLst>
                                      </p:cBhvr>
                                    </p:anim>
                                    <p:anim from="(-#ppt_h/2)" to="(#ppt_y)" calcmode="lin" valueType="num">
                                      <p:cBhvr>
                                        <p:cTn id="26" dur="1000" fill="hold">
                                          <p:stCondLst>
                                            <p:cond delay="0"/>
                                          </p:stCondLst>
                                        </p:cTn>
                                        <p:tgtEl>
                                          <p:spTgt spid="5124"/>
                                        </p:tgtEl>
                                        <p:attrNameLst>
                                          <p:attrName>ppt_y</p:attrName>
                                        </p:attrNameLst>
                                      </p:cBhvr>
                                    </p:anim>
                                    <p:animRot by="21600000">
                                      <p:cBhvr>
                                        <p:cTn id="27" dur="1000" fill="hold">
                                          <p:stCondLst>
                                            <p:cond delay="0"/>
                                          </p:stCondLst>
                                        </p:cTn>
                                        <p:tgtEl>
                                          <p:spTgt spid="51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3" grpId="0"/>
      <p:bldP spid="5124" grpId="0"/>
      <p:bldP spid="5125" grpId="0" animBg="1"/>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p:cNvSpPr/>
          <p:nvPr/>
        </p:nvSpPr>
        <p:spPr>
          <a:xfrm>
            <a:off x="4429024" y="1960141"/>
            <a:ext cx="4101964" cy="4101964"/>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en-AU" sz="900">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8" name="Group 17"/>
          <p:cNvGrpSpPr/>
          <p:nvPr/>
        </p:nvGrpSpPr>
        <p:grpSpPr>
          <a:xfrm>
            <a:off x="5540262" y="2301904"/>
            <a:ext cx="1879488" cy="3418438"/>
            <a:chOff x="2777030" y="1276350"/>
            <a:chExt cx="1871170" cy="3403312"/>
          </a:xfrm>
          <a:effectLst>
            <a:outerShdw blurRad="50800" dist="38100" dir="2700000" algn="tl" rotWithShape="0">
              <a:prstClr val="black">
                <a:alpha val="40000"/>
              </a:prstClr>
            </a:outerShdw>
          </a:effectLst>
        </p:grpSpPr>
        <p:pic>
          <p:nvPicPr>
            <p:cNvPr id="19" name="Picture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777030" y="1276350"/>
              <a:ext cx="1871170" cy="3403312"/>
            </a:xfrm>
            <a:prstGeom prst="rect">
              <a:avLst/>
            </a:prstGeom>
          </p:spPr>
        </p:pic>
        <p:sp>
          <p:nvSpPr>
            <p:cNvPr id="20" name="Rectangle 19"/>
            <p:cNvSpPr/>
            <p:nvPr/>
          </p:nvSpPr>
          <p:spPr>
            <a:xfrm>
              <a:off x="2961703" y="1874759"/>
              <a:ext cx="1501824" cy="2211466"/>
            </a:xfrm>
            <a:prstGeom prst="rect">
              <a:avLst/>
            </a:prstGeom>
            <a:blipFill dpi="0" rotWithShape="1">
              <a:blip r:embed="rId2"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en-US"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9" name="Group 28"/>
          <p:cNvGrpSpPr/>
          <p:nvPr/>
        </p:nvGrpSpPr>
        <p:grpSpPr>
          <a:xfrm>
            <a:off x="7644771" y="2208822"/>
            <a:ext cx="904654" cy="904657"/>
            <a:chOff x="8197836" y="1898395"/>
            <a:chExt cx="1017919" cy="1017922"/>
          </a:xfrm>
        </p:grpSpPr>
        <p:sp>
          <p:nvSpPr>
            <p:cNvPr id="27" name="Shape 255"/>
            <p:cNvSpPr/>
            <p:nvPr/>
          </p:nvSpPr>
          <p:spPr>
            <a:xfrm>
              <a:off x="8197836" y="1898395"/>
              <a:ext cx="1017919" cy="101792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accent3"/>
            </a:solidFill>
            <a:ln w="76200" cap="flat">
              <a:solidFill>
                <a:schemeClr val="bg1"/>
              </a:solid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Shape 256"/>
            <p:cNvSpPr/>
            <p:nvPr/>
          </p:nvSpPr>
          <p:spPr>
            <a:xfrm>
              <a:off x="8505560" y="2180961"/>
              <a:ext cx="402470" cy="452790"/>
            </a:xfrm>
            <a:custGeom>
              <a:avLst/>
              <a:gdLst/>
              <a:ahLst/>
              <a:cxnLst>
                <a:cxn ang="0">
                  <a:pos x="wd2" y="hd2"/>
                </a:cxn>
                <a:cxn ang="5400000">
                  <a:pos x="wd2" y="hd2"/>
                </a:cxn>
                <a:cxn ang="10800000">
                  <a:pos x="wd2" y="hd2"/>
                </a:cxn>
                <a:cxn ang="16200000">
                  <a:pos x="wd2" y="hd2"/>
                </a:cxn>
              </a:cxnLst>
              <a:rect l="0" t="0" r="r" b="b"/>
              <a:pathLst>
                <a:path w="21600" h="20960" extrusionOk="0">
                  <a:moveTo>
                    <a:pt x="4050" y="7519"/>
                  </a:moveTo>
                  <a:cubicBezTo>
                    <a:pt x="3162" y="7519"/>
                    <a:pt x="0" y="7985"/>
                    <a:pt x="0" y="11155"/>
                  </a:cubicBezTo>
                  <a:lnTo>
                    <a:pt x="0" y="16801"/>
                  </a:lnTo>
                  <a:cubicBezTo>
                    <a:pt x="0" y="19969"/>
                    <a:pt x="3162" y="20318"/>
                    <a:pt x="4050" y="20318"/>
                  </a:cubicBezTo>
                  <a:cubicBezTo>
                    <a:pt x="4937" y="20318"/>
                    <a:pt x="2700" y="19652"/>
                    <a:pt x="2700" y="17687"/>
                  </a:cubicBezTo>
                  <a:lnTo>
                    <a:pt x="2700" y="10266"/>
                  </a:lnTo>
                  <a:cubicBezTo>
                    <a:pt x="2700" y="8207"/>
                    <a:pt x="4937" y="7519"/>
                    <a:pt x="4050" y="7519"/>
                  </a:cubicBezTo>
                  <a:close/>
                  <a:moveTo>
                    <a:pt x="15725" y="7408"/>
                  </a:moveTo>
                  <a:cubicBezTo>
                    <a:pt x="15545" y="6995"/>
                    <a:pt x="20503" y="3177"/>
                    <a:pt x="17612" y="83"/>
                  </a:cubicBezTo>
                  <a:cubicBezTo>
                    <a:pt x="16936" y="-640"/>
                    <a:pt x="14641" y="3547"/>
                    <a:pt x="11382" y="5443"/>
                  </a:cubicBezTo>
                  <a:cubicBezTo>
                    <a:pt x="9584" y="6488"/>
                    <a:pt x="5400" y="8715"/>
                    <a:pt x="5400" y="9946"/>
                  </a:cubicBezTo>
                  <a:lnTo>
                    <a:pt x="5400" y="17913"/>
                  </a:lnTo>
                  <a:cubicBezTo>
                    <a:pt x="5400" y="19393"/>
                    <a:pt x="12034" y="20960"/>
                    <a:pt x="17075" y="20960"/>
                  </a:cubicBezTo>
                  <a:cubicBezTo>
                    <a:pt x="18923" y="20960"/>
                    <a:pt x="21600" y="10974"/>
                    <a:pt x="21600" y="9388"/>
                  </a:cubicBezTo>
                  <a:cubicBezTo>
                    <a:pt x="21600" y="7795"/>
                    <a:pt x="15902" y="7823"/>
                    <a:pt x="15725" y="7408"/>
                  </a:cubicBezTo>
                  <a:close/>
                </a:path>
              </a:pathLst>
            </a:custGeom>
            <a:solidFill>
              <a:srgbClr val="FFFFFF"/>
            </a:solidFill>
            <a:ln w="12700" cap="flat">
              <a:noFill/>
              <a:miter lim="400000"/>
            </a:ln>
            <a:effectLst/>
          </p:spPr>
          <p:txBody>
            <a:bodyPr wrap="square" lIns="46041" tIns="46041" rIns="46041" bIns="4604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30"/>
          <p:cNvGrpSpPr/>
          <p:nvPr/>
        </p:nvGrpSpPr>
        <p:grpSpPr>
          <a:xfrm>
            <a:off x="4390335" y="2211918"/>
            <a:ext cx="904654" cy="904657"/>
            <a:chOff x="8197836" y="1898395"/>
            <a:chExt cx="1017919" cy="1017922"/>
          </a:xfrm>
        </p:grpSpPr>
        <p:sp>
          <p:nvSpPr>
            <p:cNvPr id="32" name="Shape 255"/>
            <p:cNvSpPr/>
            <p:nvPr/>
          </p:nvSpPr>
          <p:spPr>
            <a:xfrm>
              <a:off x="8197836" y="1898395"/>
              <a:ext cx="1017919" cy="101792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accent2"/>
            </a:solidFill>
            <a:ln w="76200" cap="flat">
              <a:solidFill>
                <a:schemeClr val="bg1"/>
              </a:solid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Shape 256"/>
            <p:cNvSpPr/>
            <p:nvPr/>
          </p:nvSpPr>
          <p:spPr>
            <a:xfrm flipH="1">
              <a:off x="8505560" y="2180961"/>
              <a:ext cx="402470" cy="452790"/>
            </a:xfrm>
            <a:custGeom>
              <a:avLst/>
              <a:gdLst/>
              <a:ahLst/>
              <a:cxnLst>
                <a:cxn ang="0">
                  <a:pos x="wd2" y="hd2"/>
                </a:cxn>
                <a:cxn ang="5400000">
                  <a:pos x="wd2" y="hd2"/>
                </a:cxn>
                <a:cxn ang="10800000">
                  <a:pos x="wd2" y="hd2"/>
                </a:cxn>
                <a:cxn ang="16200000">
                  <a:pos x="wd2" y="hd2"/>
                </a:cxn>
              </a:cxnLst>
              <a:rect l="0" t="0" r="r" b="b"/>
              <a:pathLst>
                <a:path w="21600" h="20960" extrusionOk="0">
                  <a:moveTo>
                    <a:pt x="4050" y="7519"/>
                  </a:moveTo>
                  <a:cubicBezTo>
                    <a:pt x="3162" y="7519"/>
                    <a:pt x="0" y="7985"/>
                    <a:pt x="0" y="11155"/>
                  </a:cubicBezTo>
                  <a:lnTo>
                    <a:pt x="0" y="16801"/>
                  </a:lnTo>
                  <a:cubicBezTo>
                    <a:pt x="0" y="19969"/>
                    <a:pt x="3162" y="20318"/>
                    <a:pt x="4050" y="20318"/>
                  </a:cubicBezTo>
                  <a:cubicBezTo>
                    <a:pt x="4937" y="20318"/>
                    <a:pt x="2700" y="19652"/>
                    <a:pt x="2700" y="17687"/>
                  </a:cubicBezTo>
                  <a:lnTo>
                    <a:pt x="2700" y="10266"/>
                  </a:lnTo>
                  <a:cubicBezTo>
                    <a:pt x="2700" y="8207"/>
                    <a:pt x="4937" y="7519"/>
                    <a:pt x="4050" y="7519"/>
                  </a:cubicBezTo>
                  <a:close/>
                  <a:moveTo>
                    <a:pt x="15725" y="7408"/>
                  </a:moveTo>
                  <a:cubicBezTo>
                    <a:pt x="15545" y="6995"/>
                    <a:pt x="20503" y="3177"/>
                    <a:pt x="17612" y="83"/>
                  </a:cubicBezTo>
                  <a:cubicBezTo>
                    <a:pt x="16936" y="-640"/>
                    <a:pt x="14641" y="3547"/>
                    <a:pt x="11382" y="5443"/>
                  </a:cubicBezTo>
                  <a:cubicBezTo>
                    <a:pt x="9584" y="6488"/>
                    <a:pt x="5400" y="8715"/>
                    <a:pt x="5400" y="9946"/>
                  </a:cubicBezTo>
                  <a:lnTo>
                    <a:pt x="5400" y="17913"/>
                  </a:lnTo>
                  <a:cubicBezTo>
                    <a:pt x="5400" y="19393"/>
                    <a:pt x="12034" y="20960"/>
                    <a:pt x="17075" y="20960"/>
                  </a:cubicBezTo>
                  <a:cubicBezTo>
                    <a:pt x="18923" y="20960"/>
                    <a:pt x="21600" y="10974"/>
                    <a:pt x="21600" y="9388"/>
                  </a:cubicBezTo>
                  <a:cubicBezTo>
                    <a:pt x="21600" y="7795"/>
                    <a:pt x="15902" y="7823"/>
                    <a:pt x="15725" y="7408"/>
                  </a:cubicBezTo>
                  <a:close/>
                </a:path>
              </a:pathLst>
            </a:custGeom>
            <a:solidFill>
              <a:srgbClr val="FFFFFF"/>
            </a:solidFill>
            <a:ln w="12700" cap="flat">
              <a:noFill/>
              <a:miter lim="400000"/>
            </a:ln>
            <a:effectLst/>
          </p:spPr>
          <p:txBody>
            <a:bodyPr wrap="square" lIns="46041" tIns="46041" rIns="46041" bIns="4604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0" name="Group 39"/>
          <p:cNvGrpSpPr/>
          <p:nvPr/>
        </p:nvGrpSpPr>
        <p:grpSpPr>
          <a:xfrm>
            <a:off x="7640402" y="4900513"/>
            <a:ext cx="904654" cy="904657"/>
            <a:chOff x="8197836" y="1898395"/>
            <a:chExt cx="1017919" cy="1017922"/>
          </a:xfrm>
        </p:grpSpPr>
        <p:sp>
          <p:nvSpPr>
            <p:cNvPr id="41" name="Shape 255"/>
            <p:cNvSpPr/>
            <p:nvPr/>
          </p:nvSpPr>
          <p:spPr>
            <a:xfrm>
              <a:off x="8197836" y="1898395"/>
              <a:ext cx="1017919" cy="101792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accent5"/>
            </a:solidFill>
            <a:ln w="76200" cap="flat">
              <a:solidFill>
                <a:schemeClr val="bg1"/>
              </a:solid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Shape 256"/>
            <p:cNvSpPr/>
            <p:nvPr/>
          </p:nvSpPr>
          <p:spPr>
            <a:xfrm>
              <a:off x="8505560" y="2180961"/>
              <a:ext cx="402470" cy="452790"/>
            </a:xfrm>
            <a:custGeom>
              <a:avLst/>
              <a:gdLst/>
              <a:ahLst/>
              <a:cxnLst>
                <a:cxn ang="0">
                  <a:pos x="wd2" y="hd2"/>
                </a:cxn>
                <a:cxn ang="5400000">
                  <a:pos x="wd2" y="hd2"/>
                </a:cxn>
                <a:cxn ang="10800000">
                  <a:pos x="wd2" y="hd2"/>
                </a:cxn>
                <a:cxn ang="16200000">
                  <a:pos x="wd2" y="hd2"/>
                </a:cxn>
              </a:cxnLst>
              <a:rect l="0" t="0" r="r" b="b"/>
              <a:pathLst>
                <a:path w="21600" h="20960" extrusionOk="0">
                  <a:moveTo>
                    <a:pt x="4050" y="7519"/>
                  </a:moveTo>
                  <a:cubicBezTo>
                    <a:pt x="3162" y="7519"/>
                    <a:pt x="0" y="7985"/>
                    <a:pt x="0" y="11155"/>
                  </a:cubicBezTo>
                  <a:lnTo>
                    <a:pt x="0" y="16801"/>
                  </a:lnTo>
                  <a:cubicBezTo>
                    <a:pt x="0" y="19969"/>
                    <a:pt x="3162" y="20318"/>
                    <a:pt x="4050" y="20318"/>
                  </a:cubicBezTo>
                  <a:cubicBezTo>
                    <a:pt x="4937" y="20318"/>
                    <a:pt x="2700" y="19652"/>
                    <a:pt x="2700" y="17687"/>
                  </a:cubicBezTo>
                  <a:lnTo>
                    <a:pt x="2700" y="10266"/>
                  </a:lnTo>
                  <a:cubicBezTo>
                    <a:pt x="2700" y="8207"/>
                    <a:pt x="4937" y="7519"/>
                    <a:pt x="4050" y="7519"/>
                  </a:cubicBezTo>
                  <a:close/>
                  <a:moveTo>
                    <a:pt x="15725" y="7408"/>
                  </a:moveTo>
                  <a:cubicBezTo>
                    <a:pt x="15545" y="6995"/>
                    <a:pt x="20503" y="3177"/>
                    <a:pt x="17612" y="83"/>
                  </a:cubicBezTo>
                  <a:cubicBezTo>
                    <a:pt x="16936" y="-640"/>
                    <a:pt x="14641" y="3547"/>
                    <a:pt x="11382" y="5443"/>
                  </a:cubicBezTo>
                  <a:cubicBezTo>
                    <a:pt x="9584" y="6488"/>
                    <a:pt x="5400" y="8715"/>
                    <a:pt x="5400" y="9946"/>
                  </a:cubicBezTo>
                  <a:lnTo>
                    <a:pt x="5400" y="17913"/>
                  </a:lnTo>
                  <a:cubicBezTo>
                    <a:pt x="5400" y="19393"/>
                    <a:pt x="12034" y="20960"/>
                    <a:pt x="17075" y="20960"/>
                  </a:cubicBezTo>
                  <a:cubicBezTo>
                    <a:pt x="18923" y="20960"/>
                    <a:pt x="21600" y="10974"/>
                    <a:pt x="21600" y="9388"/>
                  </a:cubicBezTo>
                  <a:cubicBezTo>
                    <a:pt x="21600" y="7795"/>
                    <a:pt x="15902" y="7823"/>
                    <a:pt x="15725" y="7408"/>
                  </a:cubicBezTo>
                  <a:close/>
                </a:path>
              </a:pathLst>
            </a:custGeom>
            <a:solidFill>
              <a:srgbClr val="FFFFFF"/>
            </a:solidFill>
            <a:ln w="12700" cap="flat">
              <a:noFill/>
              <a:miter lim="400000"/>
            </a:ln>
            <a:effectLst/>
          </p:spPr>
          <p:txBody>
            <a:bodyPr wrap="square" lIns="46041" tIns="46041" rIns="46041" bIns="4604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3" name="Group 42"/>
          <p:cNvGrpSpPr/>
          <p:nvPr/>
        </p:nvGrpSpPr>
        <p:grpSpPr>
          <a:xfrm>
            <a:off x="4422891" y="4904695"/>
            <a:ext cx="904654" cy="904657"/>
            <a:chOff x="8197836" y="1898395"/>
            <a:chExt cx="1017919" cy="1017922"/>
          </a:xfrm>
        </p:grpSpPr>
        <p:sp>
          <p:nvSpPr>
            <p:cNvPr id="44" name="Shape 255"/>
            <p:cNvSpPr/>
            <p:nvPr/>
          </p:nvSpPr>
          <p:spPr>
            <a:xfrm>
              <a:off x="8197836" y="1898395"/>
              <a:ext cx="1017919" cy="1017922"/>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accent4"/>
            </a:solidFill>
            <a:ln w="76200" cap="flat">
              <a:solidFill>
                <a:schemeClr val="bg1"/>
              </a:solid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Shape 256"/>
            <p:cNvSpPr/>
            <p:nvPr/>
          </p:nvSpPr>
          <p:spPr>
            <a:xfrm flipH="1">
              <a:off x="8505560" y="2180961"/>
              <a:ext cx="402470" cy="452790"/>
            </a:xfrm>
            <a:custGeom>
              <a:avLst/>
              <a:gdLst/>
              <a:ahLst/>
              <a:cxnLst>
                <a:cxn ang="0">
                  <a:pos x="wd2" y="hd2"/>
                </a:cxn>
                <a:cxn ang="5400000">
                  <a:pos x="wd2" y="hd2"/>
                </a:cxn>
                <a:cxn ang="10800000">
                  <a:pos x="wd2" y="hd2"/>
                </a:cxn>
                <a:cxn ang="16200000">
                  <a:pos x="wd2" y="hd2"/>
                </a:cxn>
              </a:cxnLst>
              <a:rect l="0" t="0" r="r" b="b"/>
              <a:pathLst>
                <a:path w="21600" h="20960" extrusionOk="0">
                  <a:moveTo>
                    <a:pt x="4050" y="7519"/>
                  </a:moveTo>
                  <a:cubicBezTo>
                    <a:pt x="3162" y="7519"/>
                    <a:pt x="0" y="7985"/>
                    <a:pt x="0" y="11155"/>
                  </a:cubicBezTo>
                  <a:lnTo>
                    <a:pt x="0" y="16801"/>
                  </a:lnTo>
                  <a:cubicBezTo>
                    <a:pt x="0" y="19969"/>
                    <a:pt x="3162" y="20318"/>
                    <a:pt x="4050" y="20318"/>
                  </a:cubicBezTo>
                  <a:cubicBezTo>
                    <a:pt x="4937" y="20318"/>
                    <a:pt x="2700" y="19652"/>
                    <a:pt x="2700" y="17687"/>
                  </a:cubicBezTo>
                  <a:lnTo>
                    <a:pt x="2700" y="10266"/>
                  </a:lnTo>
                  <a:cubicBezTo>
                    <a:pt x="2700" y="8207"/>
                    <a:pt x="4937" y="7519"/>
                    <a:pt x="4050" y="7519"/>
                  </a:cubicBezTo>
                  <a:close/>
                  <a:moveTo>
                    <a:pt x="15725" y="7408"/>
                  </a:moveTo>
                  <a:cubicBezTo>
                    <a:pt x="15545" y="6995"/>
                    <a:pt x="20503" y="3177"/>
                    <a:pt x="17612" y="83"/>
                  </a:cubicBezTo>
                  <a:cubicBezTo>
                    <a:pt x="16936" y="-640"/>
                    <a:pt x="14641" y="3547"/>
                    <a:pt x="11382" y="5443"/>
                  </a:cubicBezTo>
                  <a:cubicBezTo>
                    <a:pt x="9584" y="6488"/>
                    <a:pt x="5400" y="8715"/>
                    <a:pt x="5400" y="9946"/>
                  </a:cubicBezTo>
                  <a:lnTo>
                    <a:pt x="5400" y="17913"/>
                  </a:lnTo>
                  <a:cubicBezTo>
                    <a:pt x="5400" y="19393"/>
                    <a:pt x="12034" y="20960"/>
                    <a:pt x="17075" y="20960"/>
                  </a:cubicBezTo>
                  <a:cubicBezTo>
                    <a:pt x="18923" y="20960"/>
                    <a:pt x="21600" y="10974"/>
                    <a:pt x="21600" y="9388"/>
                  </a:cubicBezTo>
                  <a:cubicBezTo>
                    <a:pt x="21600" y="7795"/>
                    <a:pt x="15902" y="7823"/>
                    <a:pt x="15725" y="7408"/>
                  </a:cubicBezTo>
                  <a:close/>
                </a:path>
              </a:pathLst>
            </a:custGeom>
            <a:solidFill>
              <a:srgbClr val="FFFFFF"/>
            </a:solidFill>
            <a:ln w="12700" cap="flat">
              <a:noFill/>
              <a:miter lim="400000"/>
            </a:ln>
            <a:effectLst/>
          </p:spPr>
          <p:txBody>
            <a:bodyPr wrap="square" lIns="46041" tIns="46041" rIns="46041" bIns="4604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9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2" name="Text Placeholder 9"/>
          <p:cNvSpPr txBox="1"/>
          <p:nvPr/>
        </p:nvSpPr>
        <p:spPr>
          <a:xfrm>
            <a:off x="1393825" y="2295525"/>
            <a:ext cx="2875915" cy="70866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auto">
              <a:lnSpc>
                <a:spcPct val="120000"/>
              </a:lnSpc>
              <a:spcBef>
                <a:spcPts val="0"/>
              </a:spcBef>
              <a:spcAft>
                <a:spcPts val="0"/>
              </a:spcAft>
              <a:buNone/>
            </a:pPr>
            <a:r>
              <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Eclipse开发环境</a:t>
            </a:r>
            <a:endPar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TextBox 8"/>
          <p:cNvSpPr txBox="1"/>
          <p:nvPr/>
        </p:nvSpPr>
        <p:spPr>
          <a:xfrm>
            <a:off x="857250" y="233727"/>
            <a:ext cx="3949155" cy="492125"/>
          </a:xfrm>
          <a:prstGeom prst="rect">
            <a:avLst/>
          </a:prstGeom>
          <a:noFill/>
        </p:spPr>
        <p:txBody>
          <a:bodyPr wrap="square" lIns="0" tIns="0" rIns="0" bIns="0" rtlCol="0" anchor="ctr">
            <a:spAutoFit/>
          </a:bodyPr>
          <a:lstStyle/>
          <a:p>
            <a:r>
              <a:rPr lang="zh-CN" sz="3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系统调试</a:t>
            </a:r>
            <a:endParaRPr lang="zh-CN" sz="4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8"/>
          <p:cNvSpPr txBox="1"/>
          <p:nvPr/>
        </p:nvSpPr>
        <p:spPr>
          <a:xfrm>
            <a:off x="857250" y="743616"/>
            <a:ext cx="2807720" cy="215265"/>
          </a:xfrm>
          <a:prstGeom prst="rect">
            <a:avLst/>
          </a:prstGeom>
          <a:noFill/>
        </p:spPr>
        <p:txBody>
          <a:bodyPr wrap="square" lIns="0" tIns="0" rIns="0" bIns="0" rtlCol="0" anchor="ctr">
            <a:spAutoFit/>
          </a:bodyPr>
          <a:lstStyle/>
          <a:p>
            <a:r>
              <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System debugging</a:t>
            </a:r>
            <a:endParaRPr lang="en-US" altLang="zh-CN" sz="14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Text Placeholder 9"/>
          <p:cNvSpPr txBox="1"/>
          <p:nvPr/>
        </p:nvSpPr>
        <p:spPr>
          <a:xfrm>
            <a:off x="9042400" y="2404745"/>
            <a:ext cx="2875915" cy="70866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auto">
              <a:lnSpc>
                <a:spcPct val="120000"/>
              </a:lnSpc>
              <a:spcBef>
                <a:spcPts val="0"/>
              </a:spcBef>
              <a:spcAft>
                <a:spcPts val="0"/>
              </a:spcAft>
              <a:buNone/>
            </a:pPr>
            <a:r>
              <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Tomcat服务器</a:t>
            </a:r>
            <a:endPar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 name="Text Placeholder 9"/>
          <p:cNvSpPr txBox="1"/>
          <p:nvPr/>
        </p:nvSpPr>
        <p:spPr>
          <a:xfrm>
            <a:off x="1393825" y="5096510"/>
            <a:ext cx="2875915" cy="70866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auto">
              <a:lnSpc>
                <a:spcPct val="120000"/>
              </a:lnSpc>
              <a:spcBef>
                <a:spcPts val="0"/>
              </a:spcBef>
              <a:spcAft>
                <a:spcPts val="0"/>
              </a:spcAft>
              <a:buNone/>
            </a:pPr>
            <a:r>
              <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MYSQL数据库</a:t>
            </a:r>
            <a:endPar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 Placeholder 9"/>
          <p:cNvSpPr txBox="1"/>
          <p:nvPr/>
        </p:nvSpPr>
        <p:spPr>
          <a:xfrm>
            <a:off x="8275955" y="5011420"/>
            <a:ext cx="2875915" cy="70866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fontAlgn="auto">
              <a:lnSpc>
                <a:spcPct val="120000"/>
              </a:lnSpc>
              <a:spcBef>
                <a:spcPts val="0"/>
              </a:spcBef>
              <a:spcAft>
                <a:spcPts val="0"/>
              </a:spcAft>
              <a:buNone/>
            </a:pPr>
            <a:r>
              <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系统测试</a:t>
            </a:r>
            <a:endParaRPr lang="en-US" altLang="zh-CN"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advTm="0">
        <p14:ferris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 calcmode="lin" valueType="num">
                                      <p:cBhvr additive="base">
                                        <p:cTn id="13" dur="500" fill="hold"/>
                                        <p:tgtEl>
                                          <p:spTgt spid="18"/>
                                        </p:tgtEl>
                                        <p:attrNameLst>
                                          <p:attrName>ppt_x</p:attrName>
                                        </p:attrNameLst>
                                      </p:cBhvr>
                                      <p:tavLst>
                                        <p:tav tm="0">
                                          <p:val>
                                            <p:strVal val="#ppt_x"/>
                                          </p:val>
                                        </p:tav>
                                        <p:tav tm="100000">
                                          <p:val>
                                            <p:strVal val="#ppt_x"/>
                                          </p:val>
                                        </p:tav>
                                      </p:tavLst>
                                    </p:anim>
                                    <p:anim calcmode="lin" valueType="num">
                                      <p:cBhvr additive="base">
                                        <p:cTn id="14" dur="500" fill="hold"/>
                                        <p:tgtEl>
                                          <p:spTgt spid="18"/>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49" presetClass="entr" presetSubtype="0" decel="100000" fill="hold" nodeType="afterEffect">
                                  <p:stCondLst>
                                    <p:cond delay="0"/>
                                  </p:stCondLst>
                                  <p:childTnLst>
                                    <p:set>
                                      <p:cBhvr>
                                        <p:cTn id="17" dur="1" fill="hold">
                                          <p:stCondLst>
                                            <p:cond delay="0"/>
                                          </p:stCondLst>
                                        </p:cTn>
                                        <p:tgtEl>
                                          <p:spTgt spid="31"/>
                                        </p:tgtEl>
                                        <p:attrNameLst>
                                          <p:attrName>style.visibility</p:attrName>
                                        </p:attrNameLst>
                                      </p:cBhvr>
                                      <p:to>
                                        <p:strVal val="visible"/>
                                      </p:to>
                                    </p:set>
                                    <p:anim calcmode="lin" valueType="num">
                                      <p:cBhvr>
                                        <p:cTn id="18" dur="500" fill="hold"/>
                                        <p:tgtEl>
                                          <p:spTgt spid="31"/>
                                        </p:tgtEl>
                                        <p:attrNameLst>
                                          <p:attrName>ppt_w</p:attrName>
                                        </p:attrNameLst>
                                      </p:cBhvr>
                                      <p:tavLst>
                                        <p:tav tm="0">
                                          <p:val>
                                            <p:fltVal val="0"/>
                                          </p:val>
                                        </p:tav>
                                        <p:tav tm="100000">
                                          <p:val>
                                            <p:strVal val="#ppt_w"/>
                                          </p:val>
                                        </p:tav>
                                      </p:tavLst>
                                    </p:anim>
                                    <p:anim calcmode="lin" valueType="num">
                                      <p:cBhvr>
                                        <p:cTn id="19" dur="500" fill="hold"/>
                                        <p:tgtEl>
                                          <p:spTgt spid="31"/>
                                        </p:tgtEl>
                                        <p:attrNameLst>
                                          <p:attrName>ppt_h</p:attrName>
                                        </p:attrNameLst>
                                      </p:cBhvr>
                                      <p:tavLst>
                                        <p:tav tm="0">
                                          <p:val>
                                            <p:fltVal val="0"/>
                                          </p:val>
                                        </p:tav>
                                        <p:tav tm="100000">
                                          <p:val>
                                            <p:strVal val="#ppt_h"/>
                                          </p:val>
                                        </p:tav>
                                      </p:tavLst>
                                    </p:anim>
                                    <p:anim calcmode="lin" valueType="num">
                                      <p:cBhvr>
                                        <p:cTn id="20" dur="500" fill="hold"/>
                                        <p:tgtEl>
                                          <p:spTgt spid="31"/>
                                        </p:tgtEl>
                                        <p:attrNameLst>
                                          <p:attrName>style.rotation</p:attrName>
                                        </p:attrNameLst>
                                      </p:cBhvr>
                                      <p:tavLst>
                                        <p:tav tm="0">
                                          <p:val>
                                            <p:fltVal val="360"/>
                                          </p:val>
                                        </p:tav>
                                        <p:tav tm="100000">
                                          <p:val>
                                            <p:fltVal val="0"/>
                                          </p:val>
                                        </p:tav>
                                      </p:tavLst>
                                    </p:anim>
                                    <p:animEffect transition="in" filter="fade">
                                      <p:cBhvr>
                                        <p:cTn id="21" dur="500"/>
                                        <p:tgtEl>
                                          <p:spTgt spid="31"/>
                                        </p:tgtEl>
                                      </p:cBhvr>
                                    </p:animEffect>
                                  </p:childTnLst>
                                </p:cTn>
                              </p:par>
                            </p:childTnLst>
                          </p:cTn>
                        </p:par>
                        <p:par>
                          <p:cTn id="22" fill="hold">
                            <p:stCondLst>
                              <p:cond delay="1500"/>
                            </p:stCondLst>
                            <p:childTnLst>
                              <p:par>
                                <p:cTn id="23" presetID="49" presetClass="entr" presetSubtype="0" decel="100000" fill="hold"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p:cTn id="25" dur="500" fill="hold"/>
                                        <p:tgtEl>
                                          <p:spTgt spid="29"/>
                                        </p:tgtEl>
                                        <p:attrNameLst>
                                          <p:attrName>ppt_w</p:attrName>
                                        </p:attrNameLst>
                                      </p:cBhvr>
                                      <p:tavLst>
                                        <p:tav tm="0">
                                          <p:val>
                                            <p:fltVal val="0"/>
                                          </p:val>
                                        </p:tav>
                                        <p:tav tm="100000">
                                          <p:val>
                                            <p:strVal val="#ppt_w"/>
                                          </p:val>
                                        </p:tav>
                                      </p:tavLst>
                                    </p:anim>
                                    <p:anim calcmode="lin" valueType="num">
                                      <p:cBhvr>
                                        <p:cTn id="26" dur="500" fill="hold"/>
                                        <p:tgtEl>
                                          <p:spTgt spid="29"/>
                                        </p:tgtEl>
                                        <p:attrNameLst>
                                          <p:attrName>ppt_h</p:attrName>
                                        </p:attrNameLst>
                                      </p:cBhvr>
                                      <p:tavLst>
                                        <p:tav tm="0">
                                          <p:val>
                                            <p:fltVal val="0"/>
                                          </p:val>
                                        </p:tav>
                                        <p:tav tm="100000">
                                          <p:val>
                                            <p:strVal val="#ppt_h"/>
                                          </p:val>
                                        </p:tav>
                                      </p:tavLst>
                                    </p:anim>
                                    <p:anim calcmode="lin" valueType="num">
                                      <p:cBhvr>
                                        <p:cTn id="27" dur="500" fill="hold"/>
                                        <p:tgtEl>
                                          <p:spTgt spid="29"/>
                                        </p:tgtEl>
                                        <p:attrNameLst>
                                          <p:attrName>style.rotation</p:attrName>
                                        </p:attrNameLst>
                                      </p:cBhvr>
                                      <p:tavLst>
                                        <p:tav tm="0">
                                          <p:val>
                                            <p:fltVal val="360"/>
                                          </p:val>
                                        </p:tav>
                                        <p:tav tm="100000">
                                          <p:val>
                                            <p:fltVal val="0"/>
                                          </p:val>
                                        </p:tav>
                                      </p:tavLst>
                                    </p:anim>
                                    <p:animEffect transition="in" filter="fade">
                                      <p:cBhvr>
                                        <p:cTn id="28" dur="500"/>
                                        <p:tgtEl>
                                          <p:spTgt spid="29"/>
                                        </p:tgtEl>
                                      </p:cBhvr>
                                    </p:animEffect>
                                  </p:childTnLst>
                                </p:cTn>
                              </p:par>
                            </p:childTnLst>
                          </p:cTn>
                        </p:par>
                        <p:par>
                          <p:cTn id="29" fill="hold">
                            <p:stCondLst>
                              <p:cond delay="2000"/>
                            </p:stCondLst>
                            <p:childTnLst>
                              <p:par>
                                <p:cTn id="30" presetID="49" presetClass="entr" presetSubtype="0" decel="100000" fill="hold"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p:cTn id="32" dur="500" fill="hold"/>
                                        <p:tgtEl>
                                          <p:spTgt spid="43"/>
                                        </p:tgtEl>
                                        <p:attrNameLst>
                                          <p:attrName>ppt_w</p:attrName>
                                        </p:attrNameLst>
                                      </p:cBhvr>
                                      <p:tavLst>
                                        <p:tav tm="0">
                                          <p:val>
                                            <p:fltVal val="0"/>
                                          </p:val>
                                        </p:tav>
                                        <p:tav tm="100000">
                                          <p:val>
                                            <p:strVal val="#ppt_w"/>
                                          </p:val>
                                        </p:tav>
                                      </p:tavLst>
                                    </p:anim>
                                    <p:anim calcmode="lin" valueType="num">
                                      <p:cBhvr>
                                        <p:cTn id="33" dur="500" fill="hold"/>
                                        <p:tgtEl>
                                          <p:spTgt spid="43"/>
                                        </p:tgtEl>
                                        <p:attrNameLst>
                                          <p:attrName>ppt_h</p:attrName>
                                        </p:attrNameLst>
                                      </p:cBhvr>
                                      <p:tavLst>
                                        <p:tav tm="0">
                                          <p:val>
                                            <p:fltVal val="0"/>
                                          </p:val>
                                        </p:tav>
                                        <p:tav tm="100000">
                                          <p:val>
                                            <p:strVal val="#ppt_h"/>
                                          </p:val>
                                        </p:tav>
                                      </p:tavLst>
                                    </p:anim>
                                    <p:anim calcmode="lin" valueType="num">
                                      <p:cBhvr>
                                        <p:cTn id="34" dur="500" fill="hold"/>
                                        <p:tgtEl>
                                          <p:spTgt spid="43"/>
                                        </p:tgtEl>
                                        <p:attrNameLst>
                                          <p:attrName>style.rotation</p:attrName>
                                        </p:attrNameLst>
                                      </p:cBhvr>
                                      <p:tavLst>
                                        <p:tav tm="0">
                                          <p:val>
                                            <p:fltVal val="360"/>
                                          </p:val>
                                        </p:tav>
                                        <p:tav tm="100000">
                                          <p:val>
                                            <p:fltVal val="0"/>
                                          </p:val>
                                        </p:tav>
                                      </p:tavLst>
                                    </p:anim>
                                    <p:animEffect transition="in" filter="fade">
                                      <p:cBhvr>
                                        <p:cTn id="35" dur="500"/>
                                        <p:tgtEl>
                                          <p:spTgt spid="43"/>
                                        </p:tgtEl>
                                      </p:cBhvr>
                                    </p:animEffect>
                                  </p:childTnLst>
                                </p:cTn>
                              </p:par>
                            </p:childTnLst>
                          </p:cTn>
                        </p:par>
                        <p:par>
                          <p:cTn id="36" fill="hold">
                            <p:stCondLst>
                              <p:cond delay="2500"/>
                            </p:stCondLst>
                            <p:childTnLst>
                              <p:par>
                                <p:cTn id="37" presetID="49" presetClass="entr" presetSubtype="0" decel="100000" fill="hold" nodeType="after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p:cTn id="39" dur="500" fill="hold"/>
                                        <p:tgtEl>
                                          <p:spTgt spid="40"/>
                                        </p:tgtEl>
                                        <p:attrNameLst>
                                          <p:attrName>ppt_w</p:attrName>
                                        </p:attrNameLst>
                                      </p:cBhvr>
                                      <p:tavLst>
                                        <p:tav tm="0">
                                          <p:val>
                                            <p:fltVal val="0"/>
                                          </p:val>
                                        </p:tav>
                                        <p:tav tm="100000">
                                          <p:val>
                                            <p:strVal val="#ppt_w"/>
                                          </p:val>
                                        </p:tav>
                                      </p:tavLst>
                                    </p:anim>
                                    <p:anim calcmode="lin" valueType="num">
                                      <p:cBhvr>
                                        <p:cTn id="40" dur="500" fill="hold"/>
                                        <p:tgtEl>
                                          <p:spTgt spid="40"/>
                                        </p:tgtEl>
                                        <p:attrNameLst>
                                          <p:attrName>ppt_h</p:attrName>
                                        </p:attrNameLst>
                                      </p:cBhvr>
                                      <p:tavLst>
                                        <p:tav tm="0">
                                          <p:val>
                                            <p:fltVal val="0"/>
                                          </p:val>
                                        </p:tav>
                                        <p:tav tm="100000">
                                          <p:val>
                                            <p:strVal val="#ppt_h"/>
                                          </p:val>
                                        </p:tav>
                                      </p:tavLst>
                                    </p:anim>
                                    <p:anim calcmode="lin" valueType="num">
                                      <p:cBhvr>
                                        <p:cTn id="41" dur="500" fill="hold"/>
                                        <p:tgtEl>
                                          <p:spTgt spid="40"/>
                                        </p:tgtEl>
                                        <p:attrNameLst>
                                          <p:attrName>style.rotation</p:attrName>
                                        </p:attrNameLst>
                                      </p:cBhvr>
                                      <p:tavLst>
                                        <p:tav tm="0">
                                          <p:val>
                                            <p:fltVal val="360"/>
                                          </p:val>
                                        </p:tav>
                                        <p:tav tm="100000">
                                          <p:val>
                                            <p:fltVal val="0"/>
                                          </p:val>
                                        </p:tav>
                                      </p:tavLst>
                                    </p:anim>
                                    <p:animEffect transition="in" filter="fade">
                                      <p:cBhvr>
                                        <p:cTn id="42" dur="500"/>
                                        <p:tgtEl>
                                          <p:spTgt spid="40"/>
                                        </p:tgtEl>
                                      </p:cBhvr>
                                    </p:animEffect>
                                  </p:childTnLst>
                                </p:cTn>
                              </p:par>
                            </p:childTnLst>
                          </p:cTn>
                        </p:par>
                        <p:par>
                          <p:cTn id="43" fill="hold">
                            <p:stCondLst>
                              <p:cond delay="3000"/>
                            </p:stCondLst>
                            <p:childTnLst>
                              <p:par>
                                <p:cTn id="44" presetID="22" presetClass="entr" presetSubtype="4" fill="hold" grpId="0" nodeType="afterEffect">
                                  <p:stCondLst>
                                    <p:cond delay="0"/>
                                  </p:stCondLst>
                                  <p:childTnLst>
                                    <p:set>
                                      <p:cBhvr>
                                        <p:cTn id="45" dur="1" fill="hold">
                                          <p:stCondLst>
                                            <p:cond delay="0"/>
                                          </p:stCondLst>
                                        </p:cTn>
                                        <p:tgtEl>
                                          <p:spTgt spid="22">
                                            <p:txEl>
                                              <p:pRg st="0" end="0"/>
                                            </p:txEl>
                                          </p:spTgt>
                                        </p:tgtEl>
                                        <p:attrNameLst>
                                          <p:attrName>style.visibility</p:attrName>
                                        </p:attrNameLst>
                                      </p:cBhvr>
                                      <p:to>
                                        <p:strVal val="visible"/>
                                      </p:to>
                                    </p:set>
                                    <p:animEffect transition="in" filter="wipe(down)">
                                      <p:cBhvr>
                                        <p:cTn id="46" dur="500"/>
                                        <p:tgtEl>
                                          <p:spTgt spid="22">
                                            <p:txEl>
                                              <p:pRg st="0" end="0"/>
                                            </p:txEl>
                                          </p:spTgt>
                                        </p:tgtEl>
                                      </p:cBhvr>
                                    </p:animEffect>
                                  </p:childTnLst>
                                </p:cTn>
                              </p:par>
                            </p:childTnLst>
                          </p:cTn>
                        </p:par>
                        <p:par>
                          <p:cTn id="47" fill="hold">
                            <p:stCondLst>
                              <p:cond delay="3500"/>
                            </p:stCondLst>
                            <p:childTnLst>
                              <p:par>
                                <p:cTn id="48" presetID="22" presetClass="entr" presetSubtype="4" fill="hold" grpId="0" nodeType="afterEffect">
                                  <p:stCondLst>
                                    <p:cond delay="0"/>
                                  </p:stCondLst>
                                  <p:childTnLst>
                                    <p:set>
                                      <p:cBhvr>
                                        <p:cTn id="49" dur="1" fill="hold">
                                          <p:stCondLst>
                                            <p:cond delay="0"/>
                                          </p:stCondLst>
                                        </p:cTn>
                                        <p:tgtEl>
                                          <p:spTgt spid="2">
                                            <p:txEl>
                                              <p:pRg st="0" end="0"/>
                                            </p:txEl>
                                          </p:spTgt>
                                        </p:tgtEl>
                                        <p:attrNameLst>
                                          <p:attrName>style.visibility</p:attrName>
                                        </p:attrNameLst>
                                      </p:cBhvr>
                                      <p:to>
                                        <p:strVal val="visible"/>
                                      </p:to>
                                    </p:set>
                                    <p:animEffect transition="in" filter="wipe(down)">
                                      <p:cBhvr>
                                        <p:cTn id="50" dur="500"/>
                                        <p:tgtEl>
                                          <p:spTgt spid="2">
                                            <p:txEl>
                                              <p:pRg st="0" end="0"/>
                                            </p:txEl>
                                          </p:spTgt>
                                        </p:tgtEl>
                                      </p:cBhvr>
                                    </p:animEffect>
                                  </p:childTnLst>
                                </p:cTn>
                              </p:par>
                            </p:childTnLst>
                          </p:cTn>
                        </p:par>
                        <p:par>
                          <p:cTn id="51" fill="hold">
                            <p:stCondLst>
                              <p:cond delay="4000"/>
                            </p:stCondLst>
                            <p:childTnLst>
                              <p:par>
                                <p:cTn id="52" presetID="22" presetClass="entr" presetSubtype="4" fill="hold" grpId="0" nodeType="afterEffect">
                                  <p:stCondLst>
                                    <p:cond delay="0"/>
                                  </p:stCondLst>
                                  <p:childTnLst>
                                    <p:set>
                                      <p:cBhvr>
                                        <p:cTn id="53" dur="1" fill="hold">
                                          <p:stCondLst>
                                            <p:cond delay="0"/>
                                          </p:stCondLst>
                                        </p:cTn>
                                        <p:tgtEl>
                                          <p:spTgt spid="3">
                                            <p:txEl>
                                              <p:pRg st="0" end="0"/>
                                            </p:txEl>
                                          </p:spTgt>
                                        </p:tgtEl>
                                        <p:attrNameLst>
                                          <p:attrName>style.visibility</p:attrName>
                                        </p:attrNameLst>
                                      </p:cBhvr>
                                      <p:to>
                                        <p:strVal val="visible"/>
                                      </p:to>
                                    </p:set>
                                    <p:animEffect transition="in" filter="wipe(down)">
                                      <p:cBhvr>
                                        <p:cTn id="54" dur="500"/>
                                        <p:tgtEl>
                                          <p:spTgt spid="3">
                                            <p:txEl>
                                              <p:pRg st="0" end="0"/>
                                            </p:txEl>
                                          </p:spTgt>
                                        </p:tgtEl>
                                      </p:cBhvr>
                                    </p:animEffect>
                                  </p:childTnLst>
                                </p:cTn>
                              </p:par>
                            </p:childTnLst>
                          </p:cTn>
                        </p:par>
                        <p:par>
                          <p:cTn id="55" fill="hold">
                            <p:stCondLst>
                              <p:cond delay="4500"/>
                            </p:stCondLst>
                            <p:childTnLst>
                              <p:par>
                                <p:cTn id="56" presetID="22" presetClass="entr" presetSubtype="4" fill="hold" grpId="0" nodeType="afterEffect">
                                  <p:stCondLst>
                                    <p:cond delay="0"/>
                                  </p:stCondLst>
                                  <p:childTnLst>
                                    <p:set>
                                      <p:cBhvr>
                                        <p:cTn id="57" dur="1" fill="hold">
                                          <p:stCondLst>
                                            <p:cond delay="0"/>
                                          </p:stCondLst>
                                        </p:cTn>
                                        <p:tgtEl>
                                          <p:spTgt spid="4">
                                            <p:txEl>
                                              <p:pRg st="0" end="0"/>
                                            </p:txEl>
                                          </p:spTgt>
                                        </p:tgtEl>
                                        <p:attrNameLst>
                                          <p:attrName>style.visibility</p:attrName>
                                        </p:attrNameLst>
                                      </p:cBhvr>
                                      <p:to>
                                        <p:strVal val="visible"/>
                                      </p:to>
                                    </p:set>
                                    <p:animEffect transition="in" filter="wipe(down)">
                                      <p:cBhvr>
                                        <p:cTn id="58"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2" grpId="0" build="p"/>
      <p:bldP spid="2" grpId="0" build="p"/>
      <p:bldP spid="3" grpId="0" build="p"/>
      <p:bldP spid="4" grpId="0" build="p"/>
    </p:bldLst>
  </p:timing>
</p:sld>
</file>

<file path=ppt/tags/tag1.xml><?xml version="1.0" encoding="utf-8"?>
<p:tagLst xmlns:p="http://schemas.openxmlformats.org/presentationml/2006/main">
  <p:tag name="MH" val="20160830110146"/>
  <p:tag name="MH_LIBRARY" val="CONTENTS"/>
  <p:tag name="MH_TYPE" val="NUMBER"/>
  <p:tag name="ID" val="553512"/>
  <p:tag name="MH_ORDER" val="1"/>
</p:tagLst>
</file>

<file path=ppt/tags/tag2.xml><?xml version="1.0" encoding="utf-8"?>
<p:tagLst xmlns:p="http://schemas.openxmlformats.org/presentationml/2006/main">
  <p:tag name="MH" val="20160830110146"/>
  <p:tag name="MH_LIBRARY" val="CONTENTS"/>
  <p:tag name="MH_TYPE" val="ENTRY"/>
  <p:tag name="ID" val="553512"/>
  <p:tag name="MH_ORDER" val="1"/>
</p:tagLst>
</file>

<file path=ppt/tags/tag3.xml><?xml version="1.0" encoding="utf-8"?>
<p:tagLst xmlns:p="http://schemas.openxmlformats.org/presentationml/2006/main">
  <p:tag name="MH" val="20160830110146"/>
  <p:tag name="MH_LIBRARY" val="CONTENTS"/>
  <p:tag name="MH_TYPE" val="NUMBER"/>
  <p:tag name="ID" val="553512"/>
  <p:tag name="MH_ORDER" val="2"/>
</p:tagLst>
</file>

<file path=ppt/tags/tag4.xml><?xml version="1.0" encoding="utf-8"?>
<p:tagLst xmlns:p="http://schemas.openxmlformats.org/presentationml/2006/main">
  <p:tag name="MH" val="20160830110146"/>
  <p:tag name="MH_LIBRARY" val="CONTENTS"/>
  <p:tag name="MH_TYPE" val="ENTRY"/>
  <p:tag name="ID" val="553512"/>
  <p:tag name="MH_ORDER" val="2"/>
</p:tagLst>
</file>

<file path=ppt/tags/tag5.xml><?xml version="1.0" encoding="utf-8"?>
<p:tagLst xmlns:p="http://schemas.openxmlformats.org/presentationml/2006/main">
  <p:tag name="MH" val="20160830110146"/>
  <p:tag name="MH_LIBRARY" val="CONTENTS"/>
  <p:tag name="MH_TYPE" val="NUMBER"/>
  <p:tag name="ID" val="553512"/>
  <p:tag name="MH_ORDER" val="3"/>
</p:tagLst>
</file>

<file path=ppt/tags/tag6.xml><?xml version="1.0" encoding="utf-8"?>
<p:tagLst xmlns:p="http://schemas.openxmlformats.org/presentationml/2006/main">
  <p:tag name="MH" val="20160830110146"/>
  <p:tag name="MH_LIBRARY" val="CONTENTS"/>
  <p:tag name="MH_TYPE" val="ENTRY"/>
  <p:tag name="ID" val="553512"/>
  <p:tag name="MH_ORDER" val="3"/>
</p:tagLst>
</file>

<file path=ppt/tags/tag7.xml><?xml version="1.0" encoding="utf-8"?>
<p:tagLst xmlns:p="http://schemas.openxmlformats.org/presentationml/2006/main">
  <p:tag name="MH" val="20160830110146"/>
  <p:tag name="MH_LIBRARY" val="CONTENTS"/>
  <p:tag name="MH_TYPE" val="OTHERS"/>
  <p:tag name="ID" val="553512"/>
</p:tagLst>
</file>

<file path=ppt/tags/tag8.xml><?xml version="1.0" encoding="utf-8"?>
<p:tagLst xmlns:p="http://schemas.openxmlformats.org/presentationml/2006/main">
  <p:tag name="MH" val="20160830110146"/>
  <p:tag name="MH_LIBRARY" val="CONTENTS"/>
  <p:tag name="MH_TYPE" val="OTHERS"/>
  <p:tag name="ID" val="553512"/>
</p:tagLst>
</file>

<file path=ppt/theme/theme1.xml><?xml version="1.0" encoding="utf-8"?>
<a:theme xmlns:a="http://schemas.openxmlformats.org/drawingml/2006/main" name="自定义设计方案">
  <a:themeElements>
    <a:clrScheme name="自定义 41">
      <a:dk1>
        <a:sysClr val="windowText" lastClr="000000"/>
      </a:dk1>
      <a:lt1>
        <a:sysClr val="window" lastClr="FFFFFF"/>
      </a:lt1>
      <a:dk2>
        <a:srgbClr val="44546A"/>
      </a:dk2>
      <a:lt2>
        <a:srgbClr val="E7E6E6"/>
      </a:lt2>
      <a:accent1>
        <a:srgbClr val="004358"/>
      </a:accent1>
      <a:accent2>
        <a:srgbClr val="18B29D"/>
      </a:accent2>
      <a:accent3>
        <a:srgbClr val="004358"/>
      </a:accent3>
      <a:accent4>
        <a:srgbClr val="18B29D"/>
      </a:accent4>
      <a:accent5>
        <a:srgbClr val="004358"/>
      </a:accent5>
      <a:accent6>
        <a:srgbClr val="18B29D"/>
      </a:accent6>
      <a:hlink>
        <a:srgbClr val="004358"/>
      </a:hlink>
      <a:folHlink>
        <a:srgbClr val="18B29D"/>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1090</Words>
  <Application>WPS 演示</Application>
  <PresentationFormat>自定义</PresentationFormat>
  <Paragraphs>76</Paragraphs>
  <Slides>10</Slides>
  <Notes>22</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宋体</vt:lpstr>
      <vt:lpstr>Wingdings</vt:lpstr>
      <vt:lpstr>Calibri</vt:lpstr>
      <vt:lpstr>微软雅黑</vt:lpstr>
      <vt:lpstr>Times New Roman</vt:lpstr>
      <vt:lpstr>Helvetica Light</vt:lpstr>
      <vt:lpstr>Arial Unicode MS</vt:lpstr>
      <vt:lpstr>Calibri Light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bt162</dc:title>
  <dc:creator/>
  <cp:lastModifiedBy>Floating Life ™</cp:lastModifiedBy>
  <cp:revision>5</cp:revision>
  <dcterms:created xsi:type="dcterms:W3CDTF">2016-11-24T18:03:00Z</dcterms:created>
  <dcterms:modified xsi:type="dcterms:W3CDTF">2018-10-13T05:30:22Z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2052-10.1.0.7566</vt:lpwstr>
  </property>
  <property fmtid="{D5CDD505-2E9C-101B-9397-08002B2CF9AE}" pid="3" name="KSORubyTemplateID">
    <vt:lpwstr>8</vt:lpwstr>
  </property>
</Properties>
</file>

<file path=docProps/thumbnail.jpeg>
</file>